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oboto Slab"/>
      <p:regular r:id="rId25"/>
      <p:bold r:id="rId26"/>
    </p:embeddedFont>
    <p:embeddedFont>
      <p:font typeface="Anton"/>
      <p:regular r:id="rId27"/>
    </p:embeddedFont>
    <p:embeddedFont>
      <p:font typeface="Anaheim"/>
      <p:regular r:id="rId28"/>
    </p:embeddedFont>
    <p:embeddedFont>
      <p:font typeface="Montserrat"/>
      <p:regular r:id="rId29"/>
      <p:bold r:id="rId30"/>
      <p:italic r:id="rId31"/>
      <p:boldItalic r:id="rId32"/>
    </p:embeddedFont>
    <p:embeddedFont>
      <p:font typeface="Arial Narrow"/>
      <p:regular r:id="rId33"/>
      <p:bold r:id="rId34"/>
      <p:italic r:id="rId35"/>
      <p:boldItalic r:id="rId36"/>
    </p:embeddedFont>
    <p:embeddedFont>
      <p:font typeface="Lato"/>
      <p:regular r:id="rId37"/>
      <p:bold r:id="rId38"/>
      <p:italic r:id="rId39"/>
      <p:boldItalic r:id="rId40"/>
    </p:embeddedFont>
    <p:embeddedFont>
      <p:font typeface="DM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72">
          <p15:clr>
            <a:srgbClr val="9AA0A6"/>
          </p15:clr>
        </p15:guide>
        <p15:guide id="4" orient="horz" pos="16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72" orient="horz"/>
        <p:guide pos="16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4.xml"/><Relationship Id="rId42" Type="http://schemas.openxmlformats.org/officeDocument/2006/relationships/font" Target="fonts/DMSans-bold.fntdata"/><Relationship Id="rId41" Type="http://schemas.openxmlformats.org/officeDocument/2006/relationships/font" Target="fonts/DMSans-regular.fntdata"/><Relationship Id="rId22" Type="http://schemas.openxmlformats.org/officeDocument/2006/relationships/slide" Target="slides/slide16.xml"/><Relationship Id="rId44" Type="http://schemas.openxmlformats.org/officeDocument/2006/relationships/font" Target="fonts/DMSans-boldItalic.fntdata"/><Relationship Id="rId21" Type="http://schemas.openxmlformats.org/officeDocument/2006/relationships/slide" Target="slides/slide15.xml"/><Relationship Id="rId43" Type="http://schemas.openxmlformats.org/officeDocument/2006/relationships/font" Target="fonts/DMSans-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Slab-bold.fntdata"/><Relationship Id="rId25" Type="http://schemas.openxmlformats.org/officeDocument/2006/relationships/font" Target="fonts/RobotoSlab-regular.fntdata"/><Relationship Id="rId28" Type="http://schemas.openxmlformats.org/officeDocument/2006/relationships/font" Target="fonts/Anaheim-regular.fntdata"/><Relationship Id="rId27" Type="http://schemas.openxmlformats.org/officeDocument/2006/relationships/font" Target="fonts/Anton-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5.xml"/><Relationship Id="rId33" Type="http://schemas.openxmlformats.org/officeDocument/2006/relationships/font" Target="fonts/ArialNarrow-regular.fntdata"/><Relationship Id="rId10" Type="http://schemas.openxmlformats.org/officeDocument/2006/relationships/slide" Target="slides/slide4.xml"/><Relationship Id="rId32" Type="http://schemas.openxmlformats.org/officeDocument/2006/relationships/font" Target="fonts/Montserrat-boldItalic.fntdata"/><Relationship Id="rId13" Type="http://schemas.openxmlformats.org/officeDocument/2006/relationships/slide" Target="slides/slide7.xml"/><Relationship Id="rId35" Type="http://schemas.openxmlformats.org/officeDocument/2006/relationships/font" Target="fonts/ArialNarrow-italic.fntdata"/><Relationship Id="rId12" Type="http://schemas.openxmlformats.org/officeDocument/2006/relationships/slide" Target="slides/slide6.xml"/><Relationship Id="rId34" Type="http://schemas.openxmlformats.org/officeDocument/2006/relationships/font" Target="fonts/ArialNarrow-bold.fntdata"/><Relationship Id="rId15" Type="http://schemas.openxmlformats.org/officeDocument/2006/relationships/slide" Target="slides/slide9.xml"/><Relationship Id="rId37" Type="http://schemas.openxmlformats.org/officeDocument/2006/relationships/font" Target="fonts/Lato-regular.fntdata"/><Relationship Id="rId14" Type="http://schemas.openxmlformats.org/officeDocument/2006/relationships/slide" Target="slides/slide8.xml"/><Relationship Id="rId36" Type="http://schemas.openxmlformats.org/officeDocument/2006/relationships/font" Target="fonts/ArialNarrow-boldItalic.fntdata"/><Relationship Id="rId17" Type="http://schemas.openxmlformats.org/officeDocument/2006/relationships/slide" Target="slides/slide11.xml"/><Relationship Id="rId39" Type="http://schemas.openxmlformats.org/officeDocument/2006/relationships/font" Target="fonts/Lato-italic.fntdata"/><Relationship Id="rId16" Type="http://schemas.openxmlformats.org/officeDocument/2006/relationships/slide" Target="slides/slide10.xml"/><Relationship Id="rId38" Type="http://schemas.openxmlformats.org/officeDocument/2006/relationships/font" Target="fonts/La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8c5d7f225c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c5d7f225c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fad4ddf5f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fad4ddf5f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9f700ff9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09f700ff9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8c5d7f225c_0_10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8c5d7f225c_0_10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09f700ff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09f700ff9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09f700ff9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09f700ff9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09f700ff9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09f700ff9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f79649b9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f79649b9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09f700ff9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09f700ff9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fad4ddf5f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fad4ddf5f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0c65cdc3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0c65cdc3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e9e921d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0e9e921d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0e9e921d4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0e9e921d4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0a3a0bab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10a3a0bab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8c9d3cd8d2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8c9d3cd8d2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09324c5c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09324c5c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8c5d7f225c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8c5d7f225c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8c5d7f225c_0_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8c5d7f225c_0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ies.freepik.com/"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flipH="1">
            <a:off x="728125" y="63706"/>
            <a:ext cx="3478500" cy="3024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55" name="Google Shape;55;p14"/>
          <p:cNvSpPr txBox="1"/>
          <p:nvPr>
            <p:ph idx="1" type="subTitle"/>
          </p:nvPr>
        </p:nvSpPr>
        <p:spPr>
          <a:xfrm flipH="1">
            <a:off x="728300" y="4296400"/>
            <a:ext cx="3804000" cy="530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800"/>
              <a:buNone/>
              <a:defRPr sz="1600">
                <a:solidFill>
                  <a:schemeClr val="lt1"/>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56" name="Google Shape;56;p14"/>
          <p:cNvGrpSpPr/>
          <p:nvPr/>
        </p:nvGrpSpPr>
        <p:grpSpPr>
          <a:xfrm>
            <a:off x="76200" y="76200"/>
            <a:ext cx="8991600" cy="4991100"/>
            <a:chOff x="76200" y="76200"/>
            <a:chExt cx="8991600" cy="4991100"/>
          </a:xfrm>
        </p:grpSpPr>
        <p:sp>
          <p:nvSpPr>
            <p:cNvPr id="57" name="Google Shape;57;p14"/>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5"/>
          <p:cNvSpPr txBox="1"/>
          <p:nvPr>
            <p:ph type="title"/>
          </p:nvPr>
        </p:nvSpPr>
        <p:spPr>
          <a:xfrm>
            <a:off x="720000" y="2549375"/>
            <a:ext cx="4494600" cy="17172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15"/>
          <p:cNvSpPr txBox="1"/>
          <p:nvPr>
            <p:ph idx="1" type="subTitle"/>
          </p:nvPr>
        </p:nvSpPr>
        <p:spPr>
          <a:xfrm>
            <a:off x="720000" y="4335225"/>
            <a:ext cx="2956800" cy="494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None/>
              <a:defRPr sz="1600">
                <a:solidFill>
                  <a:schemeClr val="lt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15"/>
          <p:cNvSpPr txBox="1"/>
          <p:nvPr>
            <p:ph hasCustomPrompt="1" idx="2" type="title"/>
          </p:nvPr>
        </p:nvSpPr>
        <p:spPr>
          <a:xfrm>
            <a:off x="720000" y="524500"/>
            <a:ext cx="3468900" cy="1104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7200">
                <a:solidFill>
                  <a:schemeClr val="lt1"/>
                </a:solidFill>
              </a:defRPr>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65" name="Google Shape;65;p15"/>
          <p:cNvGrpSpPr/>
          <p:nvPr/>
        </p:nvGrpSpPr>
        <p:grpSpPr>
          <a:xfrm>
            <a:off x="76200" y="76200"/>
            <a:ext cx="8991600" cy="4991100"/>
            <a:chOff x="76200" y="76200"/>
            <a:chExt cx="8991600" cy="4991100"/>
          </a:xfrm>
        </p:grpSpPr>
        <p:sp>
          <p:nvSpPr>
            <p:cNvPr id="66" name="Google Shape;66;p15"/>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0" name="Shape 70"/>
        <p:cNvGrpSpPr/>
        <p:nvPr/>
      </p:nvGrpSpPr>
      <p:grpSpPr>
        <a:xfrm>
          <a:off x="0" y="0"/>
          <a:ext cx="0" cy="0"/>
          <a:chOff x="0" y="0"/>
          <a:chExt cx="0" cy="0"/>
        </a:xfrm>
      </p:grpSpPr>
      <p:sp>
        <p:nvSpPr>
          <p:cNvPr id="71" name="Google Shape;71;p16"/>
          <p:cNvSpPr txBox="1"/>
          <p:nvPr>
            <p:ph idx="1" type="subTitle"/>
          </p:nvPr>
        </p:nvSpPr>
        <p:spPr>
          <a:xfrm flipH="1">
            <a:off x="5253025" y="2970150"/>
            <a:ext cx="3162900" cy="18573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600">
                <a:solidFill>
                  <a:srgbClr val="434343"/>
                </a:solidFill>
              </a:defRPr>
            </a:lvl1pPr>
            <a:lvl2pPr lvl="1" rtl="0" algn="r">
              <a:lnSpc>
                <a:spcPct val="100000"/>
              </a:lnSpc>
              <a:spcBef>
                <a:spcPts val="0"/>
              </a:spcBef>
              <a:spcAft>
                <a:spcPts val="0"/>
              </a:spcAft>
              <a:buNone/>
              <a:defRPr sz="1600">
                <a:solidFill>
                  <a:srgbClr val="434343"/>
                </a:solidFill>
              </a:defRPr>
            </a:lvl2pPr>
            <a:lvl3pPr lvl="2" rtl="0" algn="r">
              <a:lnSpc>
                <a:spcPct val="100000"/>
              </a:lnSpc>
              <a:spcBef>
                <a:spcPts val="0"/>
              </a:spcBef>
              <a:spcAft>
                <a:spcPts val="0"/>
              </a:spcAft>
              <a:buNone/>
              <a:defRPr sz="1600">
                <a:solidFill>
                  <a:srgbClr val="434343"/>
                </a:solidFill>
              </a:defRPr>
            </a:lvl3pPr>
            <a:lvl4pPr lvl="3" rtl="0" algn="r">
              <a:lnSpc>
                <a:spcPct val="100000"/>
              </a:lnSpc>
              <a:spcBef>
                <a:spcPts val="0"/>
              </a:spcBef>
              <a:spcAft>
                <a:spcPts val="0"/>
              </a:spcAft>
              <a:buNone/>
              <a:defRPr sz="1600">
                <a:solidFill>
                  <a:srgbClr val="434343"/>
                </a:solidFill>
              </a:defRPr>
            </a:lvl4pPr>
            <a:lvl5pPr lvl="4" rtl="0" algn="r">
              <a:lnSpc>
                <a:spcPct val="100000"/>
              </a:lnSpc>
              <a:spcBef>
                <a:spcPts val="0"/>
              </a:spcBef>
              <a:spcAft>
                <a:spcPts val="0"/>
              </a:spcAft>
              <a:buNone/>
              <a:defRPr sz="1600">
                <a:solidFill>
                  <a:srgbClr val="434343"/>
                </a:solidFill>
              </a:defRPr>
            </a:lvl5pPr>
            <a:lvl6pPr lvl="5" rtl="0" algn="r">
              <a:lnSpc>
                <a:spcPct val="100000"/>
              </a:lnSpc>
              <a:spcBef>
                <a:spcPts val="0"/>
              </a:spcBef>
              <a:spcAft>
                <a:spcPts val="0"/>
              </a:spcAft>
              <a:buNone/>
              <a:defRPr sz="1600">
                <a:solidFill>
                  <a:srgbClr val="434343"/>
                </a:solidFill>
              </a:defRPr>
            </a:lvl6pPr>
            <a:lvl7pPr lvl="6" rtl="0" algn="r">
              <a:lnSpc>
                <a:spcPct val="100000"/>
              </a:lnSpc>
              <a:spcBef>
                <a:spcPts val="0"/>
              </a:spcBef>
              <a:spcAft>
                <a:spcPts val="0"/>
              </a:spcAft>
              <a:buNone/>
              <a:defRPr sz="1600">
                <a:solidFill>
                  <a:srgbClr val="434343"/>
                </a:solidFill>
              </a:defRPr>
            </a:lvl7pPr>
            <a:lvl8pPr lvl="7" rtl="0" algn="r">
              <a:lnSpc>
                <a:spcPct val="100000"/>
              </a:lnSpc>
              <a:spcBef>
                <a:spcPts val="0"/>
              </a:spcBef>
              <a:spcAft>
                <a:spcPts val="0"/>
              </a:spcAft>
              <a:buNone/>
              <a:defRPr sz="1600">
                <a:solidFill>
                  <a:srgbClr val="434343"/>
                </a:solidFill>
              </a:defRPr>
            </a:lvl8pPr>
            <a:lvl9pPr lvl="8" rtl="0" algn="r">
              <a:lnSpc>
                <a:spcPct val="100000"/>
              </a:lnSpc>
              <a:spcBef>
                <a:spcPts val="0"/>
              </a:spcBef>
              <a:spcAft>
                <a:spcPts val="0"/>
              </a:spcAft>
              <a:buNone/>
              <a:defRPr sz="1600">
                <a:solidFill>
                  <a:srgbClr val="434343"/>
                </a:solidFill>
              </a:defRPr>
            </a:lvl9pPr>
          </a:lstStyle>
          <a:p/>
        </p:txBody>
      </p:sp>
      <p:sp>
        <p:nvSpPr>
          <p:cNvPr id="72" name="Google Shape;72;p16"/>
          <p:cNvSpPr txBox="1"/>
          <p:nvPr>
            <p:ph type="title"/>
          </p:nvPr>
        </p:nvSpPr>
        <p:spPr>
          <a:xfrm>
            <a:off x="5356150" y="468350"/>
            <a:ext cx="3059700" cy="16713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4800"/>
            </a:lvl1pPr>
            <a:lvl2pPr lvl="1" rtl="0" algn="r">
              <a:spcBef>
                <a:spcPts val="0"/>
              </a:spcBef>
              <a:spcAft>
                <a:spcPts val="0"/>
              </a:spcAft>
              <a:buNone/>
              <a:defRPr sz="4800">
                <a:latin typeface="Roboto Slab"/>
                <a:ea typeface="Roboto Slab"/>
                <a:cs typeface="Roboto Slab"/>
                <a:sym typeface="Roboto Slab"/>
              </a:defRPr>
            </a:lvl2pPr>
            <a:lvl3pPr lvl="2" rtl="0" algn="r">
              <a:spcBef>
                <a:spcPts val="0"/>
              </a:spcBef>
              <a:spcAft>
                <a:spcPts val="0"/>
              </a:spcAft>
              <a:buNone/>
              <a:defRPr sz="4800">
                <a:latin typeface="Roboto Slab"/>
                <a:ea typeface="Roboto Slab"/>
                <a:cs typeface="Roboto Slab"/>
                <a:sym typeface="Roboto Slab"/>
              </a:defRPr>
            </a:lvl3pPr>
            <a:lvl4pPr lvl="3" rtl="0" algn="r">
              <a:spcBef>
                <a:spcPts val="0"/>
              </a:spcBef>
              <a:spcAft>
                <a:spcPts val="0"/>
              </a:spcAft>
              <a:buNone/>
              <a:defRPr sz="4800">
                <a:latin typeface="Roboto Slab"/>
                <a:ea typeface="Roboto Slab"/>
                <a:cs typeface="Roboto Slab"/>
                <a:sym typeface="Roboto Slab"/>
              </a:defRPr>
            </a:lvl4pPr>
            <a:lvl5pPr lvl="4" rtl="0" algn="r">
              <a:spcBef>
                <a:spcPts val="0"/>
              </a:spcBef>
              <a:spcAft>
                <a:spcPts val="0"/>
              </a:spcAft>
              <a:buNone/>
              <a:defRPr sz="4800">
                <a:latin typeface="Roboto Slab"/>
                <a:ea typeface="Roboto Slab"/>
                <a:cs typeface="Roboto Slab"/>
                <a:sym typeface="Roboto Slab"/>
              </a:defRPr>
            </a:lvl5pPr>
            <a:lvl6pPr lvl="5" rtl="0" algn="r">
              <a:spcBef>
                <a:spcPts val="0"/>
              </a:spcBef>
              <a:spcAft>
                <a:spcPts val="0"/>
              </a:spcAft>
              <a:buNone/>
              <a:defRPr sz="4800">
                <a:latin typeface="Roboto Slab"/>
                <a:ea typeface="Roboto Slab"/>
                <a:cs typeface="Roboto Slab"/>
                <a:sym typeface="Roboto Slab"/>
              </a:defRPr>
            </a:lvl6pPr>
            <a:lvl7pPr lvl="6" rtl="0" algn="r">
              <a:spcBef>
                <a:spcPts val="0"/>
              </a:spcBef>
              <a:spcAft>
                <a:spcPts val="0"/>
              </a:spcAft>
              <a:buNone/>
              <a:defRPr sz="4800">
                <a:latin typeface="Roboto Slab"/>
                <a:ea typeface="Roboto Slab"/>
                <a:cs typeface="Roboto Slab"/>
                <a:sym typeface="Roboto Slab"/>
              </a:defRPr>
            </a:lvl7pPr>
            <a:lvl8pPr lvl="7" rtl="0" algn="r">
              <a:spcBef>
                <a:spcPts val="0"/>
              </a:spcBef>
              <a:spcAft>
                <a:spcPts val="0"/>
              </a:spcAft>
              <a:buNone/>
              <a:defRPr sz="4800">
                <a:latin typeface="Roboto Slab"/>
                <a:ea typeface="Roboto Slab"/>
                <a:cs typeface="Roboto Slab"/>
                <a:sym typeface="Roboto Slab"/>
              </a:defRPr>
            </a:lvl8pPr>
            <a:lvl9pPr lvl="8" rtl="0" algn="r">
              <a:spcBef>
                <a:spcPts val="0"/>
              </a:spcBef>
              <a:spcAft>
                <a:spcPts val="0"/>
              </a:spcAft>
              <a:buNone/>
              <a:defRPr sz="4800">
                <a:latin typeface="Roboto Slab"/>
                <a:ea typeface="Roboto Slab"/>
                <a:cs typeface="Roboto Slab"/>
                <a:sym typeface="Roboto Slab"/>
              </a:defRPr>
            </a:lvl9pPr>
          </a:lstStyle>
          <a:p/>
        </p:txBody>
      </p:sp>
      <p:grpSp>
        <p:nvGrpSpPr>
          <p:cNvPr id="73" name="Google Shape;73;p16"/>
          <p:cNvGrpSpPr/>
          <p:nvPr/>
        </p:nvGrpSpPr>
        <p:grpSpPr>
          <a:xfrm>
            <a:off x="76200" y="76200"/>
            <a:ext cx="8991600" cy="4991100"/>
            <a:chOff x="76200" y="76200"/>
            <a:chExt cx="8991600" cy="4991100"/>
          </a:xfrm>
        </p:grpSpPr>
        <p:sp>
          <p:nvSpPr>
            <p:cNvPr id="74" name="Google Shape;74;p16"/>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 name="Shape 78"/>
        <p:cNvGrpSpPr/>
        <p:nvPr/>
      </p:nvGrpSpPr>
      <p:grpSpPr>
        <a:xfrm>
          <a:off x="0" y="0"/>
          <a:ext cx="0" cy="0"/>
          <a:chOff x="0" y="0"/>
          <a:chExt cx="0" cy="0"/>
        </a:xfrm>
      </p:grpSpPr>
      <p:sp>
        <p:nvSpPr>
          <p:cNvPr id="79" name="Google Shape;79;p17"/>
          <p:cNvSpPr txBox="1"/>
          <p:nvPr>
            <p:ph idx="1" type="subTitle"/>
          </p:nvPr>
        </p:nvSpPr>
        <p:spPr>
          <a:xfrm>
            <a:off x="720025" y="2263850"/>
            <a:ext cx="2715000" cy="844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solidFill>
                  <a:schemeClr val="lt1"/>
                </a:solidFill>
              </a:defRPr>
            </a:lvl1pPr>
            <a:lvl2pPr lvl="1" rtl="0" algn="r">
              <a:lnSpc>
                <a:spcPct val="100000"/>
              </a:lnSpc>
              <a:spcBef>
                <a:spcPts val="1600"/>
              </a:spcBef>
              <a:spcAft>
                <a:spcPts val="0"/>
              </a:spcAft>
              <a:buNone/>
              <a:defRPr sz="1600">
                <a:solidFill>
                  <a:schemeClr val="lt1"/>
                </a:solidFill>
              </a:defRPr>
            </a:lvl2pPr>
            <a:lvl3pPr lvl="2" rtl="0" algn="r">
              <a:lnSpc>
                <a:spcPct val="100000"/>
              </a:lnSpc>
              <a:spcBef>
                <a:spcPts val="1600"/>
              </a:spcBef>
              <a:spcAft>
                <a:spcPts val="0"/>
              </a:spcAft>
              <a:buNone/>
              <a:defRPr sz="1600">
                <a:solidFill>
                  <a:schemeClr val="lt1"/>
                </a:solidFill>
              </a:defRPr>
            </a:lvl3pPr>
            <a:lvl4pPr lvl="3" rtl="0" algn="r">
              <a:lnSpc>
                <a:spcPct val="100000"/>
              </a:lnSpc>
              <a:spcBef>
                <a:spcPts val="1600"/>
              </a:spcBef>
              <a:spcAft>
                <a:spcPts val="0"/>
              </a:spcAft>
              <a:buNone/>
              <a:defRPr sz="1600">
                <a:solidFill>
                  <a:schemeClr val="lt1"/>
                </a:solidFill>
              </a:defRPr>
            </a:lvl4pPr>
            <a:lvl5pPr lvl="4" rtl="0" algn="r">
              <a:lnSpc>
                <a:spcPct val="100000"/>
              </a:lnSpc>
              <a:spcBef>
                <a:spcPts val="1600"/>
              </a:spcBef>
              <a:spcAft>
                <a:spcPts val="0"/>
              </a:spcAft>
              <a:buNone/>
              <a:defRPr sz="1600">
                <a:solidFill>
                  <a:schemeClr val="lt1"/>
                </a:solidFill>
              </a:defRPr>
            </a:lvl5pPr>
            <a:lvl6pPr lvl="5" rtl="0" algn="r">
              <a:lnSpc>
                <a:spcPct val="100000"/>
              </a:lnSpc>
              <a:spcBef>
                <a:spcPts val="1600"/>
              </a:spcBef>
              <a:spcAft>
                <a:spcPts val="0"/>
              </a:spcAft>
              <a:buNone/>
              <a:defRPr sz="1600">
                <a:solidFill>
                  <a:schemeClr val="lt1"/>
                </a:solidFill>
              </a:defRPr>
            </a:lvl6pPr>
            <a:lvl7pPr lvl="6" rtl="0" algn="r">
              <a:lnSpc>
                <a:spcPct val="100000"/>
              </a:lnSpc>
              <a:spcBef>
                <a:spcPts val="1600"/>
              </a:spcBef>
              <a:spcAft>
                <a:spcPts val="0"/>
              </a:spcAft>
              <a:buNone/>
              <a:defRPr sz="1600">
                <a:solidFill>
                  <a:schemeClr val="lt1"/>
                </a:solidFill>
              </a:defRPr>
            </a:lvl7pPr>
            <a:lvl8pPr lvl="7" rtl="0" algn="r">
              <a:lnSpc>
                <a:spcPct val="100000"/>
              </a:lnSpc>
              <a:spcBef>
                <a:spcPts val="1600"/>
              </a:spcBef>
              <a:spcAft>
                <a:spcPts val="0"/>
              </a:spcAft>
              <a:buNone/>
              <a:defRPr sz="1600">
                <a:solidFill>
                  <a:schemeClr val="lt1"/>
                </a:solidFill>
              </a:defRPr>
            </a:lvl8pPr>
            <a:lvl9pPr lvl="8" rtl="0" algn="r">
              <a:lnSpc>
                <a:spcPct val="100000"/>
              </a:lnSpc>
              <a:spcBef>
                <a:spcPts val="1600"/>
              </a:spcBef>
              <a:spcAft>
                <a:spcPts val="1600"/>
              </a:spcAft>
              <a:buNone/>
              <a:defRPr sz="1600">
                <a:solidFill>
                  <a:schemeClr val="lt1"/>
                </a:solidFill>
              </a:defRPr>
            </a:lvl9pPr>
          </a:lstStyle>
          <a:p/>
        </p:txBody>
      </p:sp>
      <p:sp>
        <p:nvSpPr>
          <p:cNvPr id="80" name="Google Shape;80;p17"/>
          <p:cNvSpPr txBox="1"/>
          <p:nvPr>
            <p:ph idx="2" type="subTitle"/>
          </p:nvPr>
        </p:nvSpPr>
        <p:spPr>
          <a:xfrm>
            <a:off x="5700850" y="3155601"/>
            <a:ext cx="2715000" cy="84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solidFill>
                  <a:schemeClr val="lt1"/>
                </a:solidFill>
              </a:defRPr>
            </a:lvl1pPr>
            <a:lvl2pPr lvl="1" rtl="0">
              <a:lnSpc>
                <a:spcPct val="100000"/>
              </a:lnSpc>
              <a:spcBef>
                <a:spcPts val="1600"/>
              </a:spcBef>
              <a:spcAft>
                <a:spcPts val="0"/>
              </a:spcAft>
              <a:buNone/>
              <a:defRPr sz="1600">
                <a:solidFill>
                  <a:schemeClr val="lt1"/>
                </a:solidFill>
              </a:defRPr>
            </a:lvl2pPr>
            <a:lvl3pPr lvl="2" rtl="0">
              <a:lnSpc>
                <a:spcPct val="100000"/>
              </a:lnSpc>
              <a:spcBef>
                <a:spcPts val="1600"/>
              </a:spcBef>
              <a:spcAft>
                <a:spcPts val="0"/>
              </a:spcAft>
              <a:buNone/>
              <a:defRPr sz="1600">
                <a:solidFill>
                  <a:schemeClr val="lt1"/>
                </a:solidFill>
              </a:defRPr>
            </a:lvl3pPr>
            <a:lvl4pPr lvl="3" rtl="0">
              <a:lnSpc>
                <a:spcPct val="100000"/>
              </a:lnSpc>
              <a:spcBef>
                <a:spcPts val="1600"/>
              </a:spcBef>
              <a:spcAft>
                <a:spcPts val="0"/>
              </a:spcAft>
              <a:buNone/>
              <a:defRPr sz="1600">
                <a:solidFill>
                  <a:schemeClr val="lt1"/>
                </a:solidFill>
              </a:defRPr>
            </a:lvl4pPr>
            <a:lvl5pPr lvl="4" rtl="0">
              <a:lnSpc>
                <a:spcPct val="100000"/>
              </a:lnSpc>
              <a:spcBef>
                <a:spcPts val="1600"/>
              </a:spcBef>
              <a:spcAft>
                <a:spcPts val="0"/>
              </a:spcAft>
              <a:buNone/>
              <a:defRPr sz="1600">
                <a:solidFill>
                  <a:schemeClr val="lt1"/>
                </a:solidFill>
              </a:defRPr>
            </a:lvl5pPr>
            <a:lvl6pPr lvl="5" rtl="0">
              <a:lnSpc>
                <a:spcPct val="100000"/>
              </a:lnSpc>
              <a:spcBef>
                <a:spcPts val="1600"/>
              </a:spcBef>
              <a:spcAft>
                <a:spcPts val="0"/>
              </a:spcAft>
              <a:buNone/>
              <a:defRPr sz="1600">
                <a:solidFill>
                  <a:schemeClr val="lt1"/>
                </a:solidFill>
              </a:defRPr>
            </a:lvl6pPr>
            <a:lvl7pPr lvl="6" rtl="0">
              <a:lnSpc>
                <a:spcPct val="100000"/>
              </a:lnSpc>
              <a:spcBef>
                <a:spcPts val="1600"/>
              </a:spcBef>
              <a:spcAft>
                <a:spcPts val="0"/>
              </a:spcAft>
              <a:buNone/>
              <a:defRPr sz="1600">
                <a:solidFill>
                  <a:schemeClr val="lt1"/>
                </a:solidFill>
              </a:defRPr>
            </a:lvl7pPr>
            <a:lvl8pPr lvl="7" rtl="0">
              <a:lnSpc>
                <a:spcPct val="100000"/>
              </a:lnSpc>
              <a:spcBef>
                <a:spcPts val="1600"/>
              </a:spcBef>
              <a:spcAft>
                <a:spcPts val="0"/>
              </a:spcAft>
              <a:buNone/>
              <a:defRPr sz="1600">
                <a:solidFill>
                  <a:schemeClr val="lt1"/>
                </a:solidFill>
              </a:defRPr>
            </a:lvl8pPr>
            <a:lvl9pPr lvl="8" rtl="0">
              <a:lnSpc>
                <a:spcPct val="100000"/>
              </a:lnSpc>
              <a:spcBef>
                <a:spcPts val="1600"/>
              </a:spcBef>
              <a:spcAft>
                <a:spcPts val="1600"/>
              </a:spcAft>
              <a:buNone/>
              <a:defRPr sz="1600">
                <a:solidFill>
                  <a:schemeClr val="lt1"/>
                </a:solidFill>
              </a:defRPr>
            </a:lvl9pPr>
          </a:lstStyle>
          <a:p/>
        </p:txBody>
      </p:sp>
      <p:sp>
        <p:nvSpPr>
          <p:cNvPr id="81" name="Google Shape;81;p17"/>
          <p:cNvSpPr txBox="1"/>
          <p:nvPr>
            <p:ph idx="3" type="subTitle"/>
          </p:nvPr>
        </p:nvSpPr>
        <p:spPr>
          <a:xfrm>
            <a:off x="720025" y="1847875"/>
            <a:ext cx="2715000" cy="411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solidFill>
                  <a:schemeClr val="dk2"/>
                </a:solidFill>
                <a:latin typeface="Anton"/>
                <a:ea typeface="Anton"/>
                <a:cs typeface="Anton"/>
                <a:sym typeface="Anton"/>
              </a:defRPr>
            </a:lvl1pPr>
            <a:lvl2pPr lvl="1" rtl="0" algn="r">
              <a:lnSpc>
                <a:spcPct val="100000"/>
              </a:lnSpc>
              <a:spcBef>
                <a:spcPts val="1600"/>
              </a:spcBef>
              <a:spcAft>
                <a:spcPts val="0"/>
              </a:spcAft>
              <a:buNone/>
              <a:defRPr>
                <a:solidFill>
                  <a:schemeClr val="dk2"/>
                </a:solidFill>
                <a:latin typeface="Anton"/>
                <a:ea typeface="Anton"/>
                <a:cs typeface="Anton"/>
                <a:sym typeface="Anton"/>
              </a:defRPr>
            </a:lvl2pPr>
            <a:lvl3pPr lvl="2" rtl="0" algn="r">
              <a:lnSpc>
                <a:spcPct val="100000"/>
              </a:lnSpc>
              <a:spcBef>
                <a:spcPts val="1600"/>
              </a:spcBef>
              <a:spcAft>
                <a:spcPts val="0"/>
              </a:spcAft>
              <a:buNone/>
              <a:defRPr>
                <a:solidFill>
                  <a:schemeClr val="dk2"/>
                </a:solidFill>
                <a:latin typeface="Anton"/>
                <a:ea typeface="Anton"/>
                <a:cs typeface="Anton"/>
                <a:sym typeface="Anton"/>
              </a:defRPr>
            </a:lvl3pPr>
            <a:lvl4pPr lvl="3" rtl="0" algn="r">
              <a:lnSpc>
                <a:spcPct val="100000"/>
              </a:lnSpc>
              <a:spcBef>
                <a:spcPts val="1600"/>
              </a:spcBef>
              <a:spcAft>
                <a:spcPts val="0"/>
              </a:spcAft>
              <a:buNone/>
              <a:defRPr>
                <a:solidFill>
                  <a:schemeClr val="dk2"/>
                </a:solidFill>
                <a:latin typeface="Anton"/>
                <a:ea typeface="Anton"/>
                <a:cs typeface="Anton"/>
                <a:sym typeface="Anton"/>
              </a:defRPr>
            </a:lvl4pPr>
            <a:lvl5pPr lvl="4" rtl="0" algn="r">
              <a:lnSpc>
                <a:spcPct val="100000"/>
              </a:lnSpc>
              <a:spcBef>
                <a:spcPts val="1600"/>
              </a:spcBef>
              <a:spcAft>
                <a:spcPts val="0"/>
              </a:spcAft>
              <a:buNone/>
              <a:defRPr>
                <a:solidFill>
                  <a:schemeClr val="dk2"/>
                </a:solidFill>
                <a:latin typeface="Anton"/>
                <a:ea typeface="Anton"/>
                <a:cs typeface="Anton"/>
                <a:sym typeface="Anton"/>
              </a:defRPr>
            </a:lvl5pPr>
            <a:lvl6pPr lvl="5" rtl="0" algn="r">
              <a:lnSpc>
                <a:spcPct val="100000"/>
              </a:lnSpc>
              <a:spcBef>
                <a:spcPts val="1600"/>
              </a:spcBef>
              <a:spcAft>
                <a:spcPts val="0"/>
              </a:spcAft>
              <a:buNone/>
              <a:defRPr>
                <a:solidFill>
                  <a:schemeClr val="dk2"/>
                </a:solidFill>
                <a:latin typeface="Anton"/>
                <a:ea typeface="Anton"/>
                <a:cs typeface="Anton"/>
                <a:sym typeface="Anton"/>
              </a:defRPr>
            </a:lvl6pPr>
            <a:lvl7pPr lvl="6" rtl="0" algn="r">
              <a:lnSpc>
                <a:spcPct val="100000"/>
              </a:lnSpc>
              <a:spcBef>
                <a:spcPts val="1600"/>
              </a:spcBef>
              <a:spcAft>
                <a:spcPts val="0"/>
              </a:spcAft>
              <a:buNone/>
              <a:defRPr>
                <a:solidFill>
                  <a:schemeClr val="dk2"/>
                </a:solidFill>
                <a:latin typeface="Anton"/>
                <a:ea typeface="Anton"/>
                <a:cs typeface="Anton"/>
                <a:sym typeface="Anton"/>
              </a:defRPr>
            </a:lvl7pPr>
            <a:lvl8pPr lvl="7" rtl="0" algn="r">
              <a:lnSpc>
                <a:spcPct val="100000"/>
              </a:lnSpc>
              <a:spcBef>
                <a:spcPts val="1600"/>
              </a:spcBef>
              <a:spcAft>
                <a:spcPts val="0"/>
              </a:spcAft>
              <a:buNone/>
              <a:defRPr>
                <a:solidFill>
                  <a:schemeClr val="dk2"/>
                </a:solidFill>
                <a:latin typeface="Anton"/>
                <a:ea typeface="Anton"/>
                <a:cs typeface="Anton"/>
                <a:sym typeface="Anton"/>
              </a:defRPr>
            </a:lvl8pPr>
            <a:lvl9pPr lvl="8" rtl="0" algn="r">
              <a:lnSpc>
                <a:spcPct val="100000"/>
              </a:lnSpc>
              <a:spcBef>
                <a:spcPts val="1600"/>
              </a:spcBef>
              <a:spcAft>
                <a:spcPts val="1600"/>
              </a:spcAft>
              <a:buNone/>
              <a:defRPr>
                <a:solidFill>
                  <a:schemeClr val="dk2"/>
                </a:solidFill>
                <a:latin typeface="Anton"/>
                <a:ea typeface="Anton"/>
                <a:cs typeface="Anton"/>
                <a:sym typeface="Anton"/>
              </a:defRPr>
            </a:lvl9pPr>
          </a:lstStyle>
          <a:p/>
        </p:txBody>
      </p:sp>
      <p:sp>
        <p:nvSpPr>
          <p:cNvPr id="82" name="Google Shape;82;p17"/>
          <p:cNvSpPr txBox="1"/>
          <p:nvPr>
            <p:ph idx="4" type="subTitle"/>
          </p:nvPr>
        </p:nvSpPr>
        <p:spPr>
          <a:xfrm>
            <a:off x="5700850" y="2747650"/>
            <a:ext cx="2715000" cy="40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2"/>
                </a:solidFill>
                <a:latin typeface="Anton"/>
                <a:ea typeface="Anton"/>
                <a:cs typeface="Anton"/>
                <a:sym typeface="Anton"/>
              </a:defRPr>
            </a:lvl1pPr>
            <a:lvl2pPr lvl="1" rtl="0">
              <a:lnSpc>
                <a:spcPct val="100000"/>
              </a:lnSpc>
              <a:spcBef>
                <a:spcPts val="1600"/>
              </a:spcBef>
              <a:spcAft>
                <a:spcPts val="0"/>
              </a:spcAft>
              <a:buNone/>
              <a:defRPr>
                <a:solidFill>
                  <a:schemeClr val="dk2"/>
                </a:solidFill>
                <a:latin typeface="Anton"/>
                <a:ea typeface="Anton"/>
                <a:cs typeface="Anton"/>
                <a:sym typeface="Anton"/>
              </a:defRPr>
            </a:lvl2pPr>
            <a:lvl3pPr lvl="2" rtl="0">
              <a:lnSpc>
                <a:spcPct val="100000"/>
              </a:lnSpc>
              <a:spcBef>
                <a:spcPts val="1600"/>
              </a:spcBef>
              <a:spcAft>
                <a:spcPts val="0"/>
              </a:spcAft>
              <a:buNone/>
              <a:defRPr>
                <a:solidFill>
                  <a:schemeClr val="dk2"/>
                </a:solidFill>
                <a:latin typeface="Anton"/>
                <a:ea typeface="Anton"/>
                <a:cs typeface="Anton"/>
                <a:sym typeface="Anton"/>
              </a:defRPr>
            </a:lvl3pPr>
            <a:lvl4pPr lvl="3" rtl="0">
              <a:lnSpc>
                <a:spcPct val="100000"/>
              </a:lnSpc>
              <a:spcBef>
                <a:spcPts val="1600"/>
              </a:spcBef>
              <a:spcAft>
                <a:spcPts val="0"/>
              </a:spcAft>
              <a:buNone/>
              <a:defRPr>
                <a:solidFill>
                  <a:schemeClr val="dk2"/>
                </a:solidFill>
                <a:latin typeface="Anton"/>
                <a:ea typeface="Anton"/>
                <a:cs typeface="Anton"/>
                <a:sym typeface="Anton"/>
              </a:defRPr>
            </a:lvl4pPr>
            <a:lvl5pPr lvl="4" rtl="0">
              <a:lnSpc>
                <a:spcPct val="100000"/>
              </a:lnSpc>
              <a:spcBef>
                <a:spcPts val="1600"/>
              </a:spcBef>
              <a:spcAft>
                <a:spcPts val="0"/>
              </a:spcAft>
              <a:buNone/>
              <a:defRPr>
                <a:solidFill>
                  <a:schemeClr val="dk2"/>
                </a:solidFill>
                <a:latin typeface="Anton"/>
                <a:ea typeface="Anton"/>
                <a:cs typeface="Anton"/>
                <a:sym typeface="Anton"/>
              </a:defRPr>
            </a:lvl5pPr>
            <a:lvl6pPr lvl="5" rtl="0">
              <a:lnSpc>
                <a:spcPct val="100000"/>
              </a:lnSpc>
              <a:spcBef>
                <a:spcPts val="1600"/>
              </a:spcBef>
              <a:spcAft>
                <a:spcPts val="0"/>
              </a:spcAft>
              <a:buNone/>
              <a:defRPr>
                <a:solidFill>
                  <a:schemeClr val="dk2"/>
                </a:solidFill>
                <a:latin typeface="Anton"/>
                <a:ea typeface="Anton"/>
                <a:cs typeface="Anton"/>
                <a:sym typeface="Anton"/>
              </a:defRPr>
            </a:lvl6pPr>
            <a:lvl7pPr lvl="6" rtl="0">
              <a:lnSpc>
                <a:spcPct val="100000"/>
              </a:lnSpc>
              <a:spcBef>
                <a:spcPts val="1600"/>
              </a:spcBef>
              <a:spcAft>
                <a:spcPts val="0"/>
              </a:spcAft>
              <a:buNone/>
              <a:defRPr>
                <a:solidFill>
                  <a:schemeClr val="dk2"/>
                </a:solidFill>
                <a:latin typeface="Anton"/>
                <a:ea typeface="Anton"/>
                <a:cs typeface="Anton"/>
                <a:sym typeface="Anton"/>
              </a:defRPr>
            </a:lvl7pPr>
            <a:lvl8pPr lvl="7" rtl="0">
              <a:lnSpc>
                <a:spcPct val="100000"/>
              </a:lnSpc>
              <a:spcBef>
                <a:spcPts val="1600"/>
              </a:spcBef>
              <a:spcAft>
                <a:spcPts val="0"/>
              </a:spcAft>
              <a:buNone/>
              <a:defRPr>
                <a:solidFill>
                  <a:schemeClr val="dk2"/>
                </a:solidFill>
                <a:latin typeface="Anton"/>
                <a:ea typeface="Anton"/>
                <a:cs typeface="Anton"/>
                <a:sym typeface="Anton"/>
              </a:defRPr>
            </a:lvl8pPr>
            <a:lvl9pPr lvl="8" rtl="0">
              <a:lnSpc>
                <a:spcPct val="100000"/>
              </a:lnSpc>
              <a:spcBef>
                <a:spcPts val="1600"/>
              </a:spcBef>
              <a:spcAft>
                <a:spcPts val="1600"/>
              </a:spcAft>
              <a:buNone/>
              <a:defRPr>
                <a:solidFill>
                  <a:schemeClr val="dk2"/>
                </a:solidFill>
                <a:latin typeface="Anton"/>
                <a:ea typeface="Anton"/>
                <a:cs typeface="Anton"/>
                <a:sym typeface="Anton"/>
              </a:defRPr>
            </a:lvl9pPr>
          </a:lstStyle>
          <a:p/>
        </p:txBody>
      </p:sp>
      <p:grpSp>
        <p:nvGrpSpPr>
          <p:cNvPr id="83" name="Google Shape;83;p17"/>
          <p:cNvGrpSpPr/>
          <p:nvPr/>
        </p:nvGrpSpPr>
        <p:grpSpPr>
          <a:xfrm>
            <a:off x="76200" y="76200"/>
            <a:ext cx="8991600" cy="4991100"/>
            <a:chOff x="76200" y="76200"/>
            <a:chExt cx="8991600" cy="4991100"/>
          </a:xfrm>
        </p:grpSpPr>
        <p:sp>
          <p:nvSpPr>
            <p:cNvPr id="84" name="Google Shape;84;p17"/>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17"/>
          <p:cNvSpPr txBox="1"/>
          <p:nvPr>
            <p:ph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9" name="Shape 89"/>
        <p:cNvGrpSpPr/>
        <p:nvPr/>
      </p:nvGrpSpPr>
      <p:grpSpPr>
        <a:xfrm>
          <a:off x="0" y="0"/>
          <a:ext cx="0" cy="0"/>
          <a:chOff x="0" y="0"/>
          <a:chExt cx="0" cy="0"/>
        </a:xfrm>
      </p:grpSpPr>
      <p:grpSp>
        <p:nvGrpSpPr>
          <p:cNvPr id="90" name="Google Shape;90;p18"/>
          <p:cNvGrpSpPr/>
          <p:nvPr/>
        </p:nvGrpSpPr>
        <p:grpSpPr>
          <a:xfrm>
            <a:off x="76200" y="76200"/>
            <a:ext cx="8991600" cy="4991100"/>
            <a:chOff x="76200" y="76200"/>
            <a:chExt cx="8991600" cy="4991100"/>
          </a:xfrm>
        </p:grpSpPr>
        <p:sp>
          <p:nvSpPr>
            <p:cNvPr id="91" name="Google Shape;91;p18"/>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18"/>
          <p:cNvSpPr txBox="1"/>
          <p:nvPr>
            <p:ph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1"/>
        </a:solidFill>
      </p:bgPr>
    </p:bg>
    <p:spTree>
      <p:nvGrpSpPr>
        <p:cNvPr id="96" name="Shape 96"/>
        <p:cNvGrpSpPr/>
        <p:nvPr/>
      </p:nvGrpSpPr>
      <p:grpSpPr>
        <a:xfrm>
          <a:off x="0" y="0"/>
          <a:ext cx="0" cy="0"/>
          <a:chOff x="0" y="0"/>
          <a:chExt cx="0" cy="0"/>
        </a:xfrm>
      </p:grpSpPr>
      <p:grpSp>
        <p:nvGrpSpPr>
          <p:cNvPr id="97" name="Google Shape;97;p19"/>
          <p:cNvGrpSpPr/>
          <p:nvPr/>
        </p:nvGrpSpPr>
        <p:grpSpPr>
          <a:xfrm>
            <a:off x="76200" y="76200"/>
            <a:ext cx="8991600" cy="4991100"/>
            <a:chOff x="76200" y="76200"/>
            <a:chExt cx="8991600" cy="4991100"/>
          </a:xfrm>
        </p:grpSpPr>
        <p:sp>
          <p:nvSpPr>
            <p:cNvPr id="98" name="Google Shape;98;p19"/>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9"/>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4800">
                <a:solidFill>
                  <a:schemeClr val="lt1"/>
                </a:solidFill>
              </a:defRPr>
            </a:lvl1pPr>
            <a:lvl2pPr lvl="1" rtl="0" algn="r">
              <a:spcBef>
                <a:spcPts val="0"/>
              </a:spcBef>
              <a:spcAft>
                <a:spcPts val="0"/>
              </a:spcAft>
              <a:buClr>
                <a:schemeClr val="lt1"/>
              </a:buClr>
              <a:buSzPts val="2400"/>
              <a:buNone/>
              <a:defRPr sz="2400">
                <a:solidFill>
                  <a:schemeClr val="lt1"/>
                </a:solidFill>
              </a:defRPr>
            </a:lvl2pPr>
            <a:lvl3pPr lvl="2" rtl="0" algn="r">
              <a:spcBef>
                <a:spcPts val="0"/>
              </a:spcBef>
              <a:spcAft>
                <a:spcPts val="0"/>
              </a:spcAft>
              <a:buClr>
                <a:schemeClr val="lt1"/>
              </a:buClr>
              <a:buSzPts val="2400"/>
              <a:buNone/>
              <a:defRPr sz="2400">
                <a:solidFill>
                  <a:schemeClr val="lt1"/>
                </a:solidFill>
              </a:defRPr>
            </a:lvl3pPr>
            <a:lvl4pPr lvl="3" rtl="0" algn="r">
              <a:spcBef>
                <a:spcPts val="0"/>
              </a:spcBef>
              <a:spcAft>
                <a:spcPts val="0"/>
              </a:spcAft>
              <a:buClr>
                <a:schemeClr val="lt1"/>
              </a:buClr>
              <a:buSzPts val="2400"/>
              <a:buNone/>
              <a:defRPr sz="2400">
                <a:solidFill>
                  <a:schemeClr val="lt1"/>
                </a:solidFill>
              </a:defRPr>
            </a:lvl4pPr>
            <a:lvl5pPr lvl="4" rtl="0" algn="r">
              <a:spcBef>
                <a:spcPts val="0"/>
              </a:spcBef>
              <a:spcAft>
                <a:spcPts val="0"/>
              </a:spcAft>
              <a:buClr>
                <a:schemeClr val="lt1"/>
              </a:buClr>
              <a:buSzPts val="2400"/>
              <a:buNone/>
              <a:defRPr sz="2400">
                <a:solidFill>
                  <a:schemeClr val="lt1"/>
                </a:solidFill>
              </a:defRPr>
            </a:lvl5pPr>
            <a:lvl6pPr lvl="5" rtl="0" algn="r">
              <a:spcBef>
                <a:spcPts val="0"/>
              </a:spcBef>
              <a:spcAft>
                <a:spcPts val="0"/>
              </a:spcAft>
              <a:buClr>
                <a:schemeClr val="lt1"/>
              </a:buClr>
              <a:buSzPts val="2400"/>
              <a:buNone/>
              <a:defRPr sz="2400">
                <a:solidFill>
                  <a:schemeClr val="lt1"/>
                </a:solidFill>
              </a:defRPr>
            </a:lvl6pPr>
            <a:lvl7pPr lvl="6" rtl="0" algn="r">
              <a:spcBef>
                <a:spcPts val="0"/>
              </a:spcBef>
              <a:spcAft>
                <a:spcPts val="0"/>
              </a:spcAft>
              <a:buClr>
                <a:schemeClr val="lt1"/>
              </a:buClr>
              <a:buSzPts val="2400"/>
              <a:buNone/>
              <a:defRPr sz="2400">
                <a:solidFill>
                  <a:schemeClr val="lt1"/>
                </a:solidFill>
              </a:defRPr>
            </a:lvl7pPr>
            <a:lvl8pPr lvl="7" rtl="0" algn="r">
              <a:spcBef>
                <a:spcPts val="0"/>
              </a:spcBef>
              <a:spcAft>
                <a:spcPts val="0"/>
              </a:spcAft>
              <a:buClr>
                <a:schemeClr val="lt1"/>
              </a:buClr>
              <a:buSzPts val="2400"/>
              <a:buNone/>
              <a:defRPr sz="2400">
                <a:solidFill>
                  <a:schemeClr val="lt1"/>
                </a:solidFill>
              </a:defRPr>
            </a:lvl8pPr>
            <a:lvl9pPr lvl="8" rtl="0" algn="r">
              <a:spcBef>
                <a:spcPts val="0"/>
              </a:spcBef>
              <a:spcAft>
                <a:spcPts val="0"/>
              </a:spcAft>
              <a:buClr>
                <a:schemeClr val="lt1"/>
              </a:buClr>
              <a:buSzPts val="2400"/>
              <a:buNone/>
              <a:defRPr sz="2400">
                <a:solidFill>
                  <a:schemeClr val="lt1"/>
                </a:solidFill>
              </a:defRPr>
            </a:lvl9pPr>
          </a:lstStyle>
          <a:p/>
        </p:txBody>
      </p:sp>
      <p:sp>
        <p:nvSpPr>
          <p:cNvPr id="103" name="Google Shape;103;p19"/>
          <p:cNvSpPr txBox="1"/>
          <p:nvPr>
            <p:ph idx="1" type="subTitle"/>
          </p:nvPr>
        </p:nvSpPr>
        <p:spPr>
          <a:xfrm>
            <a:off x="720025" y="2888300"/>
            <a:ext cx="3026400" cy="204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1600">
                <a:solidFill>
                  <a:schemeClr val="lt1"/>
                </a:solidFill>
              </a:defRPr>
            </a:lvl1pPr>
            <a:lvl2pPr lvl="1" rtl="0">
              <a:lnSpc>
                <a:spcPct val="100000"/>
              </a:lnSpc>
              <a:spcBef>
                <a:spcPts val="1600"/>
              </a:spcBef>
              <a:spcAft>
                <a:spcPts val="0"/>
              </a:spcAft>
              <a:buNone/>
              <a:defRPr sz="1600">
                <a:solidFill>
                  <a:schemeClr val="lt1"/>
                </a:solidFill>
              </a:defRPr>
            </a:lvl2pPr>
            <a:lvl3pPr lvl="2" rtl="0">
              <a:lnSpc>
                <a:spcPct val="100000"/>
              </a:lnSpc>
              <a:spcBef>
                <a:spcPts val="1600"/>
              </a:spcBef>
              <a:spcAft>
                <a:spcPts val="0"/>
              </a:spcAft>
              <a:buNone/>
              <a:defRPr sz="1600">
                <a:solidFill>
                  <a:schemeClr val="lt1"/>
                </a:solidFill>
              </a:defRPr>
            </a:lvl3pPr>
            <a:lvl4pPr lvl="3" rtl="0">
              <a:lnSpc>
                <a:spcPct val="100000"/>
              </a:lnSpc>
              <a:spcBef>
                <a:spcPts val="1600"/>
              </a:spcBef>
              <a:spcAft>
                <a:spcPts val="0"/>
              </a:spcAft>
              <a:buNone/>
              <a:defRPr sz="1600">
                <a:solidFill>
                  <a:schemeClr val="lt1"/>
                </a:solidFill>
              </a:defRPr>
            </a:lvl4pPr>
            <a:lvl5pPr lvl="4" rtl="0">
              <a:lnSpc>
                <a:spcPct val="100000"/>
              </a:lnSpc>
              <a:spcBef>
                <a:spcPts val="1600"/>
              </a:spcBef>
              <a:spcAft>
                <a:spcPts val="0"/>
              </a:spcAft>
              <a:buNone/>
              <a:defRPr sz="1600">
                <a:solidFill>
                  <a:schemeClr val="lt1"/>
                </a:solidFill>
              </a:defRPr>
            </a:lvl5pPr>
            <a:lvl6pPr lvl="5" rtl="0">
              <a:lnSpc>
                <a:spcPct val="100000"/>
              </a:lnSpc>
              <a:spcBef>
                <a:spcPts val="1600"/>
              </a:spcBef>
              <a:spcAft>
                <a:spcPts val="0"/>
              </a:spcAft>
              <a:buNone/>
              <a:defRPr sz="1600">
                <a:solidFill>
                  <a:schemeClr val="lt1"/>
                </a:solidFill>
              </a:defRPr>
            </a:lvl6pPr>
            <a:lvl7pPr lvl="6" rtl="0">
              <a:lnSpc>
                <a:spcPct val="100000"/>
              </a:lnSpc>
              <a:spcBef>
                <a:spcPts val="1600"/>
              </a:spcBef>
              <a:spcAft>
                <a:spcPts val="0"/>
              </a:spcAft>
              <a:buNone/>
              <a:defRPr sz="1600">
                <a:solidFill>
                  <a:schemeClr val="lt1"/>
                </a:solidFill>
              </a:defRPr>
            </a:lvl7pPr>
            <a:lvl8pPr lvl="7" rtl="0">
              <a:lnSpc>
                <a:spcPct val="100000"/>
              </a:lnSpc>
              <a:spcBef>
                <a:spcPts val="1600"/>
              </a:spcBef>
              <a:spcAft>
                <a:spcPts val="0"/>
              </a:spcAft>
              <a:buNone/>
              <a:defRPr sz="1600">
                <a:solidFill>
                  <a:schemeClr val="lt1"/>
                </a:solidFill>
              </a:defRPr>
            </a:lvl8pPr>
            <a:lvl9pPr lvl="8" rtl="0">
              <a:lnSpc>
                <a:spcPct val="100000"/>
              </a:lnSpc>
              <a:spcBef>
                <a:spcPts val="1600"/>
              </a:spcBef>
              <a:spcAft>
                <a:spcPts val="1600"/>
              </a:spcAft>
              <a:buNone/>
              <a:defRPr sz="16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104" name="Shape 104"/>
        <p:cNvGrpSpPr/>
        <p:nvPr/>
      </p:nvGrpSpPr>
      <p:grpSpPr>
        <a:xfrm>
          <a:off x="0" y="0"/>
          <a:ext cx="0" cy="0"/>
          <a:chOff x="0" y="0"/>
          <a:chExt cx="0" cy="0"/>
        </a:xfrm>
      </p:grpSpPr>
      <p:sp>
        <p:nvSpPr>
          <p:cNvPr id="105" name="Google Shape;105;p20"/>
          <p:cNvSpPr txBox="1"/>
          <p:nvPr>
            <p:ph type="title"/>
          </p:nvPr>
        </p:nvSpPr>
        <p:spPr>
          <a:xfrm>
            <a:off x="728125" y="1944450"/>
            <a:ext cx="4020000" cy="12546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1"/>
              </a:buClr>
              <a:buSzPts val="4800"/>
              <a:buNone/>
              <a:defRPr sz="5000">
                <a:solidFill>
                  <a:schemeClr val="dk1"/>
                </a:solidFill>
              </a:defRPr>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grpSp>
        <p:nvGrpSpPr>
          <p:cNvPr id="106" name="Google Shape;106;p20"/>
          <p:cNvGrpSpPr/>
          <p:nvPr/>
        </p:nvGrpSpPr>
        <p:grpSpPr>
          <a:xfrm>
            <a:off x="76200" y="76200"/>
            <a:ext cx="8991600" cy="4991100"/>
            <a:chOff x="76200" y="76200"/>
            <a:chExt cx="8991600" cy="4991100"/>
          </a:xfrm>
        </p:grpSpPr>
        <p:sp>
          <p:nvSpPr>
            <p:cNvPr id="107" name="Google Shape;107;p20"/>
            <p:cNvSpPr/>
            <p:nvPr/>
          </p:nvSpPr>
          <p:spPr>
            <a:xfrm>
              <a:off x="76200" y="76200"/>
              <a:ext cx="270600" cy="270600"/>
            </a:xfrm>
            <a:prstGeom prst="mathPlus">
              <a:avLst>
                <a:gd fmla="val 658" name="adj1"/>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p:nvPr/>
          </p:nvSpPr>
          <p:spPr>
            <a:xfrm>
              <a:off x="8797200" y="76200"/>
              <a:ext cx="270600" cy="270600"/>
            </a:xfrm>
            <a:prstGeom prst="mathPlus">
              <a:avLst>
                <a:gd fmla="val 658" name="adj1"/>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0"/>
            <p:cNvSpPr/>
            <p:nvPr/>
          </p:nvSpPr>
          <p:spPr>
            <a:xfrm>
              <a:off x="76200" y="4796700"/>
              <a:ext cx="270600" cy="270600"/>
            </a:xfrm>
            <a:prstGeom prst="mathPlus">
              <a:avLst>
                <a:gd fmla="val 658" name="adj1"/>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p:nvPr/>
          </p:nvSpPr>
          <p:spPr>
            <a:xfrm>
              <a:off x="8797200" y="4796700"/>
              <a:ext cx="270600" cy="270600"/>
            </a:xfrm>
            <a:prstGeom prst="mathPlus">
              <a:avLst>
                <a:gd fmla="val 658" name="adj1"/>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 name="Shape 111"/>
        <p:cNvGrpSpPr/>
        <p:nvPr/>
      </p:nvGrpSpPr>
      <p:grpSpPr>
        <a:xfrm>
          <a:off x="0" y="0"/>
          <a:ext cx="0" cy="0"/>
          <a:chOff x="0" y="0"/>
          <a:chExt cx="0" cy="0"/>
        </a:xfrm>
      </p:grpSpPr>
      <p:grpSp>
        <p:nvGrpSpPr>
          <p:cNvPr id="112" name="Google Shape;112;p21"/>
          <p:cNvGrpSpPr/>
          <p:nvPr/>
        </p:nvGrpSpPr>
        <p:grpSpPr>
          <a:xfrm>
            <a:off x="76200" y="76200"/>
            <a:ext cx="8991600" cy="4991100"/>
            <a:chOff x="76200" y="76200"/>
            <a:chExt cx="8991600" cy="4991100"/>
          </a:xfrm>
        </p:grpSpPr>
        <p:sp>
          <p:nvSpPr>
            <p:cNvPr id="113" name="Google Shape;113;p21"/>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1"/>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1"/>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1"/>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 name="Google Shape;117;p21"/>
          <p:cNvSpPr txBox="1"/>
          <p:nvPr>
            <p:ph type="title"/>
          </p:nvPr>
        </p:nvSpPr>
        <p:spPr>
          <a:xfrm>
            <a:off x="3681725" y="2571746"/>
            <a:ext cx="4742100" cy="1053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8" name="Google Shape;118;p21"/>
          <p:cNvSpPr txBox="1"/>
          <p:nvPr>
            <p:ph idx="1" type="subTitle"/>
          </p:nvPr>
        </p:nvSpPr>
        <p:spPr>
          <a:xfrm>
            <a:off x="3681936" y="3625646"/>
            <a:ext cx="4742100" cy="705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9" name="Google Shape;119;p21"/>
          <p:cNvSpPr txBox="1"/>
          <p:nvPr>
            <p:ph hasCustomPrompt="1" idx="2" type="title"/>
          </p:nvPr>
        </p:nvSpPr>
        <p:spPr>
          <a:xfrm>
            <a:off x="1664950" y="759325"/>
            <a:ext cx="2100300" cy="1232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0" name="Shape 120"/>
        <p:cNvGrpSpPr/>
        <p:nvPr/>
      </p:nvGrpSpPr>
      <p:grpSpPr>
        <a:xfrm>
          <a:off x="0" y="0"/>
          <a:ext cx="0" cy="0"/>
          <a:chOff x="0" y="0"/>
          <a:chExt cx="0" cy="0"/>
        </a:xfrm>
      </p:grpSpPr>
      <p:grpSp>
        <p:nvGrpSpPr>
          <p:cNvPr id="121" name="Google Shape;121;p22"/>
          <p:cNvGrpSpPr/>
          <p:nvPr/>
        </p:nvGrpSpPr>
        <p:grpSpPr>
          <a:xfrm>
            <a:off x="76200" y="76200"/>
            <a:ext cx="8991600" cy="4991100"/>
            <a:chOff x="76200" y="76200"/>
            <a:chExt cx="8991600" cy="4991100"/>
          </a:xfrm>
        </p:grpSpPr>
        <p:sp>
          <p:nvSpPr>
            <p:cNvPr id="122" name="Google Shape;122;p22"/>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2"/>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2"/>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22"/>
          <p:cNvSpPr txBox="1"/>
          <p:nvPr>
            <p:ph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7" name="Shape 127"/>
        <p:cNvGrpSpPr/>
        <p:nvPr/>
      </p:nvGrpSpPr>
      <p:grpSpPr>
        <a:xfrm>
          <a:off x="0" y="0"/>
          <a:ext cx="0" cy="0"/>
          <a:chOff x="0" y="0"/>
          <a:chExt cx="0" cy="0"/>
        </a:xfrm>
      </p:grpSpPr>
      <p:grpSp>
        <p:nvGrpSpPr>
          <p:cNvPr id="128" name="Google Shape;128;p23"/>
          <p:cNvGrpSpPr/>
          <p:nvPr/>
        </p:nvGrpSpPr>
        <p:grpSpPr>
          <a:xfrm>
            <a:off x="76200" y="76200"/>
            <a:ext cx="8991600" cy="4991100"/>
            <a:chOff x="76200" y="76200"/>
            <a:chExt cx="8991600" cy="4991100"/>
          </a:xfrm>
        </p:grpSpPr>
        <p:sp>
          <p:nvSpPr>
            <p:cNvPr id="129" name="Google Shape;129;p23"/>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3"/>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23"/>
          <p:cNvSpPr txBox="1"/>
          <p:nvPr>
            <p:ph idx="1" type="subTitle"/>
          </p:nvPr>
        </p:nvSpPr>
        <p:spPr>
          <a:xfrm>
            <a:off x="1734975" y="3204600"/>
            <a:ext cx="5674200" cy="597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34" name="Google Shape;134;p23"/>
          <p:cNvSpPr txBox="1"/>
          <p:nvPr>
            <p:ph hasCustomPrompt="1" type="title"/>
          </p:nvPr>
        </p:nvSpPr>
        <p:spPr>
          <a:xfrm>
            <a:off x="1027000" y="1765850"/>
            <a:ext cx="7089900" cy="1232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35" name="Shape 13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ong list">
  <p:cSld name="BLANK_1">
    <p:bg>
      <p:bgPr>
        <a:solidFill>
          <a:schemeClr val="dk1"/>
        </a:solidFill>
      </p:bgPr>
    </p:bg>
    <p:spTree>
      <p:nvGrpSpPr>
        <p:cNvPr id="136" name="Shape 136"/>
        <p:cNvGrpSpPr/>
        <p:nvPr/>
      </p:nvGrpSpPr>
      <p:grpSpPr>
        <a:xfrm>
          <a:off x="0" y="0"/>
          <a:ext cx="0" cy="0"/>
          <a:chOff x="0" y="0"/>
          <a:chExt cx="0" cy="0"/>
        </a:xfrm>
      </p:grpSpPr>
      <p:sp>
        <p:nvSpPr>
          <p:cNvPr id="137" name="Google Shape;137;p25"/>
          <p:cNvSpPr txBox="1"/>
          <p:nvPr>
            <p:ph idx="1" type="body"/>
          </p:nvPr>
        </p:nvSpPr>
        <p:spPr>
          <a:xfrm>
            <a:off x="720000" y="1273211"/>
            <a:ext cx="7703700" cy="3241200"/>
          </a:xfrm>
          <a:prstGeom prst="rect">
            <a:avLst/>
          </a:prstGeom>
        </p:spPr>
        <p:txBody>
          <a:bodyPr anchorCtr="0" anchor="ctr" bIns="91425" lIns="91425" spcFirstLastPara="1" rIns="91425" wrap="square" tIns="91425">
            <a:noAutofit/>
          </a:bodyPr>
          <a:lstStyle>
            <a:lvl1pPr indent="-298450" lvl="0" marL="457200" rtl="0">
              <a:spcBef>
                <a:spcPts val="0"/>
              </a:spcBef>
              <a:spcAft>
                <a:spcPts val="0"/>
              </a:spcAft>
              <a:buClr>
                <a:schemeClr val="lt1"/>
              </a:buClr>
              <a:buSzPts val="1100"/>
              <a:buFont typeface="Catamaran Medium"/>
              <a:buAutoNum type="arabicPeriod"/>
              <a:defRPr sz="1200">
                <a:solidFill>
                  <a:schemeClr val="lt1"/>
                </a:solidFill>
              </a:defRPr>
            </a:lvl1pPr>
            <a:lvl2pPr indent="-298450" lvl="1" marL="914400" rtl="0">
              <a:spcBef>
                <a:spcPts val="0"/>
              </a:spcBef>
              <a:spcAft>
                <a:spcPts val="0"/>
              </a:spcAft>
              <a:buClr>
                <a:schemeClr val="lt1"/>
              </a:buClr>
              <a:buSzPts val="1100"/>
              <a:buFont typeface="Muli"/>
              <a:buAutoNum type="alphaLcPeriod"/>
              <a:defRPr>
                <a:solidFill>
                  <a:schemeClr val="lt1"/>
                </a:solidFill>
              </a:defRPr>
            </a:lvl2pPr>
            <a:lvl3pPr indent="-298450" lvl="2" marL="1371600" rtl="0">
              <a:spcBef>
                <a:spcPts val="1600"/>
              </a:spcBef>
              <a:spcAft>
                <a:spcPts val="0"/>
              </a:spcAft>
              <a:buClr>
                <a:schemeClr val="lt1"/>
              </a:buClr>
              <a:buSzPts val="1100"/>
              <a:buFont typeface="Muli"/>
              <a:buAutoNum type="romanLcPeriod"/>
              <a:defRPr>
                <a:solidFill>
                  <a:schemeClr val="lt1"/>
                </a:solidFill>
              </a:defRPr>
            </a:lvl3pPr>
            <a:lvl4pPr indent="-298450" lvl="3" marL="1828800" rtl="0">
              <a:spcBef>
                <a:spcPts val="1600"/>
              </a:spcBef>
              <a:spcAft>
                <a:spcPts val="0"/>
              </a:spcAft>
              <a:buClr>
                <a:schemeClr val="lt1"/>
              </a:buClr>
              <a:buSzPts val="1100"/>
              <a:buFont typeface="Muli"/>
              <a:buAutoNum type="arabicPeriod"/>
              <a:defRPr>
                <a:solidFill>
                  <a:schemeClr val="lt1"/>
                </a:solidFill>
              </a:defRPr>
            </a:lvl4pPr>
            <a:lvl5pPr indent="-298450" lvl="4" marL="2286000" rtl="0">
              <a:spcBef>
                <a:spcPts val="1600"/>
              </a:spcBef>
              <a:spcAft>
                <a:spcPts val="0"/>
              </a:spcAft>
              <a:buClr>
                <a:schemeClr val="lt1"/>
              </a:buClr>
              <a:buSzPts val="1100"/>
              <a:buFont typeface="Muli"/>
              <a:buAutoNum type="alphaLcPeriod"/>
              <a:defRPr>
                <a:solidFill>
                  <a:schemeClr val="lt1"/>
                </a:solidFill>
              </a:defRPr>
            </a:lvl5pPr>
            <a:lvl6pPr indent="-298450" lvl="5" marL="2743200" rtl="0">
              <a:spcBef>
                <a:spcPts val="1600"/>
              </a:spcBef>
              <a:spcAft>
                <a:spcPts val="0"/>
              </a:spcAft>
              <a:buClr>
                <a:schemeClr val="lt1"/>
              </a:buClr>
              <a:buSzPts val="1100"/>
              <a:buFont typeface="Muli"/>
              <a:buAutoNum type="romanLcPeriod"/>
              <a:defRPr>
                <a:solidFill>
                  <a:schemeClr val="lt1"/>
                </a:solidFill>
              </a:defRPr>
            </a:lvl6pPr>
            <a:lvl7pPr indent="-298450" lvl="6" marL="3200400" rtl="0">
              <a:spcBef>
                <a:spcPts val="1600"/>
              </a:spcBef>
              <a:spcAft>
                <a:spcPts val="0"/>
              </a:spcAft>
              <a:buClr>
                <a:schemeClr val="lt1"/>
              </a:buClr>
              <a:buSzPts val="1100"/>
              <a:buFont typeface="Muli"/>
              <a:buAutoNum type="arabicPeriod"/>
              <a:defRPr>
                <a:solidFill>
                  <a:schemeClr val="lt1"/>
                </a:solidFill>
              </a:defRPr>
            </a:lvl7pPr>
            <a:lvl8pPr indent="-298450" lvl="7" marL="3657600" rtl="0">
              <a:spcBef>
                <a:spcPts val="1600"/>
              </a:spcBef>
              <a:spcAft>
                <a:spcPts val="0"/>
              </a:spcAft>
              <a:buClr>
                <a:schemeClr val="lt1"/>
              </a:buClr>
              <a:buSzPts val="1100"/>
              <a:buFont typeface="Muli"/>
              <a:buAutoNum type="alphaLcPeriod"/>
              <a:defRPr>
                <a:solidFill>
                  <a:schemeClr val="lt1"/>
                </a:solidFill>
              </a:defRPr>
            </a:lvl8pPr>
            <a:lvl9pPr indent="-298450" lvl="8" marL="4114800" rtl="0">
              <a:spcBef>
                <a:spcPts val="1600"/>
              </a:spcBef>
              <a:spcAft>
                <a:spcPts val="1600"/>
              </a:spcAft>
              <a:buClr>
                <a:schemeClr val="lt1"/>
              </a:buClr>
              <a:buSzPts val="1100"/>
              <a:buFont typeface="Muli"/>
              <a:buAutoNum type="romanLcPeriod"/>
              <a:defRPr>
                <a:solidFill>
                  <a:schemeClr val="lt1"/>
                </a:solidFill>
              </a:defRPr>
            </a:lvl9pPr>
          </a:lstStyle>
          <a:p/>
        </p:txBody>
      </p:sp>
      <p:sp>
        <p:nvSpPr>
          <p:cNvPr id="138" name="Google Shape;138;p25"/>
          <p:cNvSpPr txBox="1"/>
          <p:nvPr>
            <p:ph type="ctrTitle"/>
          </p:nvPr>
        </p:nvSpPr>
        <p:spPr>
          <a:xfrm>
            <a:off x="1410600" y="501027"/>
            <a:ext cx="6322800" cy="398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grpSp>
        <p:nvGrpSpPr>
          <p:cNvPr id="139" name="Google Shape;139;p25"/>
          <p:cNvGrpSpPr/>
          <p:nvPr/>
        </p:nvGrpSpPr>
        <p:grpSpPr>
          <a:xfrm>
            <a:off x="76200" y="76200"/>
            <a:ext cx="8991600" cy="4991100"/>
            <a:chOff x="76200" y="76200"/>
            <a:chExt cx="8991600" cy="4991100"/>
          </a:xfrm>
        </p:grpSpPr>
        <p:sp>
          <p:nvSpPr>
            <p:cNvPr id="140" name="Google Shape;140;p25"/>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1" name="Google Shape;141;p25"/>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2" name="Google Shape;142;p25"/>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43" name="Google Shape;143;p25"/>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1_2">
    <p:bg>
      <p:bgPr>
        <a:solidFill>
          <a:schemeClr val="dk1"/>
        </a:solidFill>
      </p:bgPr>
    </p:bg>
    <p:spTree>
      <p:nvGrpSpPr>
        <p:cNvPr id="144" name="Shape 144"/>
        <p:cNvGrpSpPr/>
        <p:nvPr/>
      </p:nvGrpSpPr>
      <p:grpSpPr>
        <a:xfrm>
          <a:off x="0" y="0"/>
          <a:ext cx="0" cy="0"/>
          <a:chOff x="0" y="0"/>
          <a:chExt cx="0" cy="0"/>
        </a:xfrm>
      </p:grpSpPr>
      <p:sp>
        <p:nvSpPr>
          <p:cNvPr id="145" name="Google Shape;145;p26"/>
          <p:cNvSpPr txBox="1"/>
          <p:nvPr>
            <p:ph type="ctrTitle"/>
          </p:nvPr>
        </p:nvSpPr>
        <p:spPr>
          <a:xfrm>
            <a:off x="847500" y="618656"/>
            <a:ext cx="3253200" cy="360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6" name="Google Shape;146;p26"/>
          <p:cNvSpPr txBox="1"/>
          <p:nvPr>
            <p:ph idx="1" type="subTitle"/>
          </p:nvPr>
        </p:nvSpPr>
        <p:spPr>
          <a:xfrm>
            <a:off x="1325400" y="860565"/>
            <a:ext cx="27753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7" name="Google Shape;147;p26"/>
          <p:cNvSpPr txBox="1"/>
          <p:nvPr>
            <p:ph idx="2" type="ctrTitle"/>
          </p:nvPr>
        </p:nvSpPr>
        <p:spPr>
          <a:xfrm>
            <a:off x="847500" y="2118012"/>
            <a:ext cx="3253200" cy="453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8" name="Google Shape;148;p26"/>
          <p:cNvSpPr txBox="1"/>
          <p:nvPr>
            <p:ph idx="3" type="subTitle"/>
          </p:nvPr>
        </p:nvSpPr>
        <p:spPr>
          <a:xfrm>
            <a:off x="1325400" y="2453097"/>
            <a:ext cx="27753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9" name="Google Shape;149;p26"/>
          <p:cNvSpPr txBox="1"/>
          <p:nvPr>
            <p:ph idx="4" type="ctrTitle"/>
          </p:nvPr>
        </p:nvSpPr>
        <p:spPr>
          <a:xfrm>
            <a:off x="847500" y="3814099"/>
            <a:ext cx="3253200" cy="360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0" name="Google Shape;150;p26"/>
          <p:cNvSpPr txBox="1"/>
          <p:nvPr>
            <p:ph idx="5" type="subTitle"/>
          </p:nvPr>
        </p:nvSpPr>
        <p:spPr>
          <a:xfrm>
            <a:off x="1325400" y="4056000"/>
            <a:ext cx="2775300" cy="57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1" name="Google Shape;151;p26"/>
          <p:cNvSpPr txBox="1"/>
          <p:nvPr>
            <p:ph idx="6" type="ctrTitle"/>
          </p:nvPr>
        </p:nvSpPr>
        <p:spPr>
          <a:xfrm>
            <a:off x="5043325" y="618656"/>
            <a:ext cx="3253200" cy="3603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2" name="Google Shape;152;p26"/>
          <p:cNvSpPr txBox="1"/>
          <p:nvPr>
            <p:ph idx="7" type="subTitle"/>
          </p:nvPr>
        </p:nvSpPr>
        <p:spPr>
          <a:xfrm>
            <a:off x="5043325" y="860565"/>
            <a:ext cx="27753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3" name="Google Shape;153;p26"/>
          <p:cNvSpPr txBox="1"/>
          <p:nvPr>
            <p:ph idx="8" type="ctrTitle"/>
          </p:nvPr>
        </p:nvSpPr>
        <p:spPr>
          <a:xfrm>
            <a:off x="5043325" y="2118012"/>
            <a:ext cx="3253200" cy="4536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26"/>
          <p:cNvSpPr txBox="1"/>
          <p:nvPr>
            <p:ph idx="9" type="subTitle"/>
          </p:nvPr>
        </p:nvSpPr>
        <p:spPr>
          <a:xfrm>
            <a:off x="5043325" y="2453097"/>
            <a:ext cx="27753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26"/>
          <p:cNvSpPr txBox="1"/>
          <p:nvPr>
            <p:ph idx="13" type="ctrTitle"/>
          </p:nvPr>
        </p:nvSpPr>
        <p:spPr>
          <a:xfrm>
            <a:off x="5043325" y="3814099"/>
            <a:ext cx="3253200" cy="3603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6" name="Google Shape;156;p26"/>
          <p:cNvSpPr txBox="1"/>
          <p:nvPr>
            <p:ph idx="14" type="subTitle"/>
          </p:nvPr>
        </p:nvSpPr>
        <p:spPr>
          <a:xfrm>
            <a:off x="5043325" y="4056001"/>
            <a:ext cx="27753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grpSp>
        <p:nvGrpSpPr>
          <p:cNvPr id="157" name="Google Shape;157;p26"/>
          <p:cNvGrpSpPr/>
          <p:nvPr/>
        </p:nvGrpSpPr>
        <p:grpSpPr>
          <a:xfrm>
            <a:off x="76200" y="76200"/>
            <a:ext cx="8991600" cy="4991100"/>
            <a:chOff x="76200" y="76200"/>
            <a:chExt cx="8991600" cy="4991100"/>
          </a:xfrm>
        </p:grpSpPr>
        <p:sp>
          <p:nvSpPr>
            <p:cNvPr id="158" name="Google Shape;158;p26"/>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ITLE_AND_BODY_1">
    <p:spTree>
      <p:nvGrpSpPr>
        <p:cNvPr id="162" name="Shape 162"/>
        <p:cNvGrpSpPr/>
        <p:nvPr/>
      </p:nvGrpSpPr>
      <p:grpSpPr>
        <a:xfrm>
          <a:off x="0" y="0"/>
          <a:ext cx="0" cy="0"/>
          <a:chOff x="0" y="0"/>
          <a:chExt cx="0" cy="0"/>
        </a:xfrm>
      </p:grpSpPr>
      <p:sp>
        <p:nvSpPr>
          <p:cNvPr id="163" name="Google Shape;163;p27"/>
          <p:cNvSpPr txBox="1"/>
          <p:nvPr>
            <p:ph idx="1" type="subTitle"/>
          </p:nvPr>
        </p:nvSpPr>
        <p:spPr>
          <a:xfrm flipH="1">
            <a:off x="4306525" y="3802275"/>
            <a:ext cx="4109400" cy="8538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600">
                <a:solidFill>
                  <a:srgbClr val="434343"/>
                </a:solidFill>
              </a:defRPr>
            </a:lvl1pPr>
            <a:lvl2pPr lvl="1" rtl="0" algn="r">
              <a:lnSpc>
                <a:spcPct val="100000"/>
              </a:lnSpc>
              <a:spcBef>
                <a:spcPts val="0"/>
              </a:spcBef>
              <a:spcAft>
                <a:spcPts val="0"/>
              </a:spcAft>
              <a:buNone/>
              <a:defRPr sz="1600">
                <a:solidFill>
                  <a:srgbClr val="434343"/>
                </a:solidFill>
              </a:defRPr>
            </a:lvl2pPr>
            <a:lvl3pPr lvl="2" rtl="0" algn="r">
              <a:lnSpc>
                <a:spcPct val="100000"/>
              </a:lnSpc>
              <a:spcBef>
                <a:spcPts val="0"/>
              </a:spcBef>
              <a:spcAft>
                <a:spcPts val="0"/>
              </a:spcAft>
              <a:buNone/>
              <a:defRPr sz="1600">
                <a:solidFill>
                  <a:srgbClr val="434343"/>
                </a:solidFill>
              </a:defRPr>
            </a:lvl3pPr>
            <a:lvl4pPr lvl="3" rtl="0" algn="r">
              <a:lnSpc>
                <a:spcPct val="100000"/>
              </a:lnSpc>
              <a:spcBef>
                <a:spcPts val="0"/>
              </a:spcBef>
              <a:spcAft>
                <a:spcPts val="0"/>
              </a:spcAft>
              <a:buNone/>
              <a:defRPr sz="1600">
                <a:solidFill>
                  <a:srgbClr val="434343"/>
                </a:solidFill>
              </a:defRPr>
            </a:lvl4pPr>
            <a:lvl5pPr lvl="4" rtl="0" algn="r">
              <a:lnSpc>
                <a:spcPct val="100000"/>
              </a:lnSpc>
              <a:spcBef>
                <a:spcPts val="0"/>
              </a:spcBef>
              <a:spcAft>
                <a:spcPts val="0"/>
              </a:spcAft>
              <a:buNone/>
              <a:defRPr sz="1600">
                <a:solidFill>
                  <a:srgbClr val="434343"/>
                </a:solidFill>
              </a:defRPr>
            </a:lvl5pPr>
            <a:lvl6pPr lvl="5" rtl="0" algn="r">
              <a:lnSpc>
                <a:spcPct val="100000"/>
              </a:lnSpc>
              <a:spcBef>
                <a:spcPts val="0"/>
              </a:spcBef>
              <a:spcAft>
                <a:spcPts val="0"/>
              </a:spcAft>
              <a:buNone/>
              <a:defRPr sz="1600">
                <a:solidFill>
                  <a:srgbClr val="434343"/>
                </a:solidFill>
              </a:defRPr>
            </a:lvl6pPr>
            <a:lvl7pPr lvl="6" rtl="0" algn="r">
              <a:lnSpc>
                <a:spcPct val="100000"/>
              </a:lnSpc>
              <a:spcBef>
                <a:spcPts val="0"/>
              </a:spcBef>
              <a:spcAft>
                <a:spcPts val="0"/>
              </a:spcAft>
              <a:buNone/>
              <a:defRPr sz="1600">
                <a:solidFill>
                  <a:srgbClr val="434343"/>
                </a:solidFill>
              </a:defRPr>
            </a:lvl7pPr>
            <a:lvl8pPr lvl="7" rtl="0" algn="r">
              <a:lnSpc>
                <a:spcPct val="100000"/>
              </a:lnSpc>
              <a:spcBef>
                <a:spcPts val="0"/>
              </a:spcBef>
              <a:spcAft>
                <a:spcPts val="0"/>
              </a:spcAft>
              <a:buNone/>
              <a:defRPr sz="1600">
                <a:solidFill>
                  <a:srgbClr val="434343"/>
                </a:solidFill>
              </a:defRPr>
            </a:lvl8pPr>
            <a:lvl9pPr lvl="8" rtl="0" algn="r">
              <a:lnSpc>
                <a:spcPct val="100000"/>
              </a:lnSpc>
              <a:spcBef>
                <a:spcPts val="0"/>
              </a:spcBef>
              <a:spcAft>
                <a:spcPts val="0"/>
              </a:spcAft>
              <a:buNone/>
              <a:defRPr sz="1600">
                <a:solidFill>
                  <a:srgbClr val="434343"/>
                </a:solidFill>
              </a:defRPr>
            </a:lvl9pPr>
          </a:lstStyle>
          <a:p/>
        </p:txBody>
      </p:sp>
      <p:sp>
        <p:nvSpPr>
          <p:cNvPr id="164" name="Google Shape;164;p27"/>
          <p:cNvSpPr txBox="1"/>
          <p:nvPr>
            <p:ph type="title"/>
          </p:nvPr>
        </p:nvSpPr>
        <p:spPr>
          <a:xfrm>
            <a:off x="1877426" y="468350"/>
            <a:ext cx="6538500" cy="16713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4800"/>
            </a:lvl1pPr>
            <a:lvl2pPr lvl="1" rtl="0" algn="r">
              <a:spcBef>
                <a:spcPts val="0"/>
              </a:spcBef>
              <a:spcAft>
                <a:spcPts val="0"/>
              </a:spcAft>
              <a:buNone/>
              <a:defRPr sz="4800">
                <a:latin typeface="Roboto Slab"/>
                <a:ea typeface="Roboto Slab"/>
                <a:cs typeface="Roboto Slab"/>
                <a:sym typeface="Roboto Slab"/>
              </a:defRPr>
            </a:lvl2pPr>
            <a:lvl3pPr lvl="2" rtl="0" algn="r">
              <a:spcBef>
                <a:spcPts val="0"/>
              </a:spcBef>
              <a:spcAft>
                <a:spcPts val="0"/>
              </a:spcAft>
              <a:buNone/>
              <a:defRPr sz="4800">
                <a:latin typeface="Roboto Slab"/>
                <a:ea typeface="Roboto Slab"/>
                <a:cs typeface="Roboto Slab"/>
                <a:sym typeface="Roboto Slab"/>
              </a:defRPr>
            </a:lvl3pPr>
            <a:lvl4pPr lvl="3" rtl="0" algn="r">
              <a:spcBef>
                <a:spcPts val="0"/>
              </a:spcBef>
              <a:spcAft>
                <a:spcPts val="0"/>
              </a:spcAft>
              <a:buNone/>
              <a:defRPr sz="4800">
                <a:latin typeface="Roboto Slab"/>
                <a:ea typeface="Roboto Slab"/>
                <a:cs typeface="Roboto Slab"/>
                <a:sym typeface="Roboto Slab"/>
              </a:defRPr>
            </a:lvl4pPr>
            <a:lvl5pPr lvl="4" rtl="0" algn="r">
              <a:spcBef>
                <a:spcPts val="0"/>
              </a:spcBef>
              <a:spcAft>
                <a:spcPts val="0"/>
              </a:spcAft>
              <a:buNone/>
              <a:defRPr sz="4800">
                <a:latin typeface="Roboto Slab"/>
                <a:ea typeface="Roboto Slab"/>
                <a:cs typeface="Roboto Slab"/>
                <a:sym typeface="Roboto Slab"/>
              </a:defRPr>
            </a:lvl5pPr>
            <a:lvl6pPr lvl="5" rtl="0" algn="r">
              <a:spcBef>
                <a:spcPts val="0"/>
              </a:spcBef>
              <a:spcAft>
                <a:spcPts val="0"/>
              </a:spcAft>
              <a:buNone/>
              <a:defRPr sz="4800">
                <a:latin typeface="Roboto Slab"/>
                <a:ea typeface="Roboto Slab"/>
                <a:cs typeface="Roboto Slab"/>
                <a:sym typeface="Roboto Slab"/>
              </a:defRPr>
            </a:lvl6pPr>
            <a:lvl7pPr lvl="6" rtl="0" algn="r">
              <a:spcBef>
                <a:spcPts val="0"/>
              </a:spcBef>
              <a:spcAft>
                <a:spcPts val="0"/>
              </a:spcAft>
              <a:buNone/>
              <a:defRPr sz="4800">
                <a:latin typeface="Roboto Slab"/>
                <a:ea typeface="Roboto Slab"/>
                <a:cs typeface="Roboto Slab"/>
                <a:sym typeface="Roboto Slab"/>
              </a:defRPr>
            </a:lvl7pPr>
            <a:lvl8pPr lvl="7" rtl="0" algn="r">
              <a:spcBef>
                <a:spcPts val="0"/>
              </a:spcBef>
              <a:spcAft>
                <a:spcPts val="0"/>
              </a:spcAft>
              <a:buNone/>
              <a:defRPr sz="4800">
                <a:latin typeface="Roboto Slab"/>
                <a:ea typeface="Roboto Slab"/>
                <a:cs typeface="Roboto Slab"/>
                <a:sym typeface="Roboto Slab"/>
              </a:defRPr>
            </a:lvl8pPr>
            <a:lvl9pPr lvl="8" rtl="0" algn="r">
              <a:spcBef>
                <a:spcPts val="0"/>
              </a:spcBef>
              <a:spcAft>
                <a:spcPts val="0"/>
              </a:spcAft>
              <a:buNone/>
              <a:defRPr sz="4800">
                <a:latin typeface="Roboto Slab"/>
                <a:ea typeface="Roboto Slab"/>
                <a:cs typeface="Roboto Slab"/>
                <a:sym typeface="Roboto Slab"/>
              </a:defRPr>
            </a:lvl9pPr>
          </a:lstStyle>
          <a:p/>
        </p:txBody>
      </p:sp>
      <p:grpSp>
        <p:nvGrpSpPr>
          <p:cNvPr id="165" name="Google Shape;165;p27"/>
          <p:cNvGrpSpPr/>
          <p:nvPr/>
        </p:nvGrpSpPr>
        <p:grpSpPr>
          <a:xfrm>
            <a:off x="76200" y="76200"/>
            <a:ext cx="8991600" cy="4991100"/>
            <a:chOff x="76200" y="76200"/>
            <a:chExt cx="8991600" cy="4991100"/>
          </a:xfrm>
        </p:grpSpPr>
        <p:sp>
          <p:nvSpPr>
            <p:cNvPr id="166" name="Google Shape;166;p27"/>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7"/>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7"/>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27"/>
          <p:cNvSpPr txBox="1"/>
          <p:nvPr>
            <p:ph idx="2" type="subTitle"/>
          </p:nvPr>
        </p:nvSpPr>
        <p:spPr>
          <a:xfrm flipH="1">
            <a:off x="4306525" y="2362375"/>
            <a:ext cx="4109400" cy="8538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600">
                <a:solidFill>
                  <a:srgbClr val="434343"/>
                </a:solidFill>
              </a:defRPr>
            </a:lvl1pPr>
            <a:lvl2pPr lvl="1" rtl="0" algn="r">
              <a:lnSpc>
                <a:spcPct val="100000"/>
              </a:lnSpc>
              <a:spcBef>
                <a:spcPts val="0"/>
              </a:spcBef>
              <a:spcAft>
                <a:spcPts val="0"/>
              </a:spcAft>
              <a:buNone/>
              <a:defRPr sz="1600">
                <a:solidFill>
                  <a:srgbClr val="434343"/>
                </a:solidFill>
              </a:defRPr>
            </a:lvl2pPr>
            <a:lvl3pPr lvl="2" rtl="0" algn="r">
              <a:lnSpc>
                <a:spcPct val="100000"/>
              </a:lnSpc>
              <a:spcBef>
                <a:spcPts val="0"/>
              </a:spcBef>
              <a:spcAft>
                <a:spcPts val="0"/>
              </a:spcAft>
              <a:buNone/>
              <a:defRPr sz="1600">
                <a:solidFill>
                  <a:srgbClr val="434343"/>
                </a:solidFill>
              </a:defRPr>
            </a:lvl3pPr>
            <a:lvl4pPr lvl="3" rtl="0" algn="r">
              <a:lnSpc>
                <a:spcPct val="100000"/>
              </a:lnSpc>
              <a:spcBef>
                <a:spcPts val="0"/>
              </a:spcBef>
              <a:spcAft>
                <a:spcPts val="0"/>
              </a:spcAft>
              <a:buNone/>
              <a:defRPr sz="1600">
                <a:solidFill>
                  <a:srgbClr val="434343"/>
                </a:solidFill>
              </a:defRPr>
            </a:lvl4pPr>
            <a:lvl5pPr lvl="4" rtl="0" algn="r">
              <a:lnSpc>
                <a:spcPct val="100000"/>
              </a:lnSpc>
              <a:spcBef>
                <a:spcPts val="0"/>
              </a:spcBef>
              <a:spcAft>
                <a:spcPts val="0"/>
              </a:spcAft>
              <a:buNone/>
              <a:defRPr sz="1600">
                <a:solidFill>
                  <a:srgbClr val="434343"/>
                </a:solidFill>
              </a:defRPr>
            </a:lvl5pPr>
            <a:lvl6pPr lvl="5" rtl="0" algn="r">
              <a:lnSpc>
                <a:spcPct val="100000"/>
              </a:lnSpc>
              <a:spcBef>
                <a:spcPts val="0"/>
              </a:spcBef>
              <a:spcAft>
                <a:spcPts val="0"/>
              </a:spcAft>
              <a:buNone/>
              <a:defRPr sz="1600">
                <a:solidFill>
                  <a:srgbClr val="434343"/>
                </a:solidFill>
              </a:defRPr>
            </a:lvl6pPr>
            <a:lvl7pPr lvl="6" rtl="0" algn="r">
              <a:lnSpc>
                <a:spcPct val="100000"/>
              </a:lnSpc>
              <a:spcBef>
                <a:spcPts val="0"/>
              </a:spcBef>
              <a:spcAft>
                <a:spcPts val="0"/>
              </a:spcAft>
              <a:buNone/>
              <a:defRPr sz="1600">
                <a:solidFill>
                  <a:srgbClr val="434343"/>
                </a:solidFill>
              </a:defRPr>
            </a:lvl7pPr>
            <a:lvl8pPr lvl="7" rtl="0" algn="r">
              <a:lnSpc>
                <a:spcPct val="100000"/>
              </a:lnSpc>
              <a:spcBef>
                <a:spcPts val="0"/>
              </a:spcBef>
              <a:spcAft>
                <a:spcPts val="0"/>
              </a:spcAft>
              <a:buNone/>
              <a:defRPr sz="1600">
                <a:solidFill>
                  <a:srgbClr val="434343"/>
                </a:solidFill>
              </a:defRPr>
            </a:lvl8pPr>
            <a:lvl9pPr lvl="8" rtl="0" algn="r">
              <a:lnSpc>
                <a:spcPct val="100000"/>
              </a:lnSpc>
              <a:spcBef>
                <a:spcPts val="0"/>
              </a:spcBef>
              <a:spcAft>
                <a:spcPts val="0"/>
              </a:spcAft>
              <a:buNone/>
              <a:defRPr sz="1600">
                <a:solidFill>
                  <a:srgbClr val="434343"/>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bg>
      <p:bgPr>
        <a:solidFill>
          <a:schemeClr val="dk1"/>
        </a:solidFill>
      </p:bgPr>
    </p:bg>
    <p:spTree>
      <p:nvGrpSpPr>
        <p:cNvPr id="171" name="Shape 171"/>
        <p:cNvGrpSpPr/>
        <p:nvPr/>
      </p:nvGrpSpPr>
      <p:grpSpPr>
        <a:xfrm>
          <a:off x="0" y="0"/>
          <a:ext cx="0" cy="0"/>
          <a:chOff x="0" y="0"/>
          <a:chExt cx="0" cy="0"/>
        </a:xfrm>
      </p:grpSpPr>
      <p:sp>
        <p:nvSpPr>
          <p:cNvPr id="172" name="Google Shape;172;p28"/>
          <p:cNvSpPr txBox="1"/>
          <p:nvPr>
            <p:ph type="ctrTitle"/>
          </p:nvPr>
        </p:nvSpPr>
        <p:spPr>
          <a:xfrm>
            <a:off x="978500" y="3193650"/>
            <a:ext cx="1637100" cy="421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p:txBody>
      </p:sp>
      <p:sp>
        <p:nvSpPr>
          <p:cNvPr id="173" name="Google Shape;173;p28"/>
          <p:cNvSpPr txBox="1"/>
          <p:nvPr>
            <p:ph idx="1" type="subTitle"/>
          </p:nvPr>
        </p:nvSpPr>
        <p:spPr>
          <a:xfrm>
            <a:off x="720050" y="3614847"/>
            <a:ext cx="2154000" cy="7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lt1"/>
                </a:solidFill>
              </a:defRPr>
            </a:lvl1pPr>
            <a:lvl2pPr lvl="1" rtl="0" algn="ctr">
              <a:lnSpc>
                <a:spcPct val="100000"/>
              </a:lnSpc>
              <a:spcBef>
                <a:spcPts val="1600"/>
              </a:spcBef>
              <a:spcAft>
                <a:spcPts val="0"/>
              </a:spcAft>
              <a:buNone/>
              <a:defRPr sz="1400">
                <a:solidFill>
                  <a:schemeClr val="lt1"/>
                </a:solidFill>
              </a:defRPr>
            </a:lvl2pPr>
            <a:lvl3pPr lvl="2" rtl="0" algn="ctr">
              <a:lnSpc>
                <a:spcPct val="100000"/>
              </a:lnSpc>
              <a:spcBef>
                <a:spcPts val="1600"/>
              </a:spcBef>
              <a:spcAft>
                <a:spcPts val="0"/>
              </a:spcAft>
              <a:buNone/>
              <a:defRPr sz="1400">
                <a:solidFill>
                  <a:schemeClr val="lt1"/>
                </a:solidFill>
              </a:defRPr>
            </a:lvl3pPr>
            <a:lvl4pPr lvl="3" rtl="0" algn="ctr">
              <a:lnSpc>
                <a:spcPct val="100000"/>
              </a:lnSpc>
              <a:spcBef>
                <a:spcPts val="1600"/>
              </a:spcBef>
              <a:spcAft>
                <a:spcPts val="0"/>
              </a:spcAft>
              <a:buNone/>
              <a:defRPr sz="1400">
                <a:solidFill>
                  <a:schemeClr val="lt1"/>
                </a:solidFill>
              </a:defRPr>
            </a:lvl4pPr>
            <a:lvl5pPr lvl="4" rtl="0" algn="ctr">
              <a:lnSpc>
                <a:spcPct val="100000"/>
              </a:lnSpc>
              <a:spcBef>
                <a:spcPts val="1600"/>
              </a:spcBef>
              <a:spcAft>
                <a:spcPts val="0"/>
              </a:spcAft>
              <a:buNone/>
              <a:defRPr sz="1400">
                <a:solidFill>
                  <a:schemeClr val="lt1"/>
                </a:solidFill>
              </a:defRPr>
            </a:lvl5pPr>
            <a:lvl6pPr lvl="5" rtl="0" algn="ctr">
              <a:lnSpc>
                <a:spcPct val="100000"/>
              </a:lnSpc>
              <a:spcBef>
                <a:spcPts val="1600"/>
              </a:spcBef>
              <a:spcAft>
                <a:spcPts val="0"/>
              </a:spcAft>
              <a:buNone/>
              <a:defRPr sz="1400">
                <a:solidFill>
                  <a:schemeClr val="lt1"/>
                </a:solidFill>
              </a:defRPr>
            </a:lvl6pPr>
            <a:lvl7pPr lvl="6" rtl="0" algn="ctr">
              <a:lnSpc>
                <a:spcPct val="100000"/>
              </a:lnSpc>
              <a:spcBef>
                <a:spcPts val="1600"/>
              </a:spcBef>
              <a:spcAft>
                <a:spcPts val="0"/>
              </a:spcAft>
              <a:buNone/>
              <a:defRPr sz="1400">
                <a:solidFill>
                  <a:schemeClr val="lt1"/>
                </a:solidFill>
              </a:defRPr>
            </a:lvl7pPr>
            <a:lvl8pPr lvl="7" rtl="0" algn="ctr">
              <a:lnSpc>
                <a:spcPct val="100000"/>
              </a:lnSpc>
              <a:spcBef>
                <a:spcPts val="1600"/>
              </a:spcBef>
              <a:spcAft>
                <a:spcPts val="0"/>
              </a:spcAft>
              <a:buNone/>
              <a:defRPr sz="1400">
                <a:solidFill>
                  <a:schemeClr val="lt1"/>
                </a:solidFill>
              </a:defRPr>
            </a:lvl8pPr>
            <a:lvl9pPr lvl="8" rtl="0" algn="ctr">
              <a:lnSpc>
                <a:spcPct val="100000"/>
              </a:lnSpc>
              <a:spcBef>
                <a:spcPts val="1600"/>
              </a:spcBef>
              <a:spcAft>
                <a:spcPts val="1600"/>
              </a:spcAft>
              <a:buNone/>
              <a:defRPr sz="1400">
                <a:solidFill>
                  <a:schemeClr val="lt1"/>
                </a:solidFill>
              </a:defRPr>
            </a:lvl9pPr>
          </a:lstStyle>
          <a:p/>
        </p:txBody>
      </p:sp>
      <p:sp>
        <p:nvSpPr>
          <p:cNvPr id="174" name="Google Shape;174;p28"/>
          <p:cNvSpPr txBox="1"/>
          <p:nvPr>
            <p:ph idx="2" type="ctrTitle"/>
          </p:nvPr>
        </p:nvSpPr>
        <p:spPr>
          <a:xfrm>
            <a:off x="3753413" y="3193650"/>
            <a:ext cx="1637100" cy="421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p:txBody>
      </p:sp>
      <p:sp>
        <p:nvSpPr>
          <p:cNvPr id="175" name="Google Shape;175;p28"/>
          <p:cNvSpPr txBox="1"/>
          <p:nvPr>
            <p:ph idx="3" type="subTitle"/>
          </p:nvPr>
        </p:nvSpPr>
        <p:spPr>
          <a:xfrm>
            <a:off x="3494963" y="3614847"/>
            <a:ext cx="2154000" cy="7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lt1"/>
                </a:solidFill>
              </a:defRPr>
            </a:lvl1pPr>
            <a:lvl2pPr lvl="1" rtl="0" algn="ctr">
              <a:lnSpc>
                <a:spcPct val="100000"/>
              </a:lnSpc>
              <a:spcBef>
                <a:spcPts val="1600"/>
              </a:spcBef>
              <a:spcAft>
                <a:spcPts val="0"/>
              </a:spcAft>
              <a:buNone/>
              <a:defRPr sz="1400">
                <a:solidFill>
                  <a:schemeClr val="lt1"/>
                </a:solidFill>
              </a:defRPr>
            </a:lvl2pPr>
            <a:lvl3pPr lvl="2" rtl="0" algn="ctr">
              <a:lnSpc>
                <a:spcPct val="100000"/>
              </a:lnSpc>
              <a:spcBef>
                <a:spcPts val="1600"/>
              </a:spcBef>
              <a:spcAft>
                <a:spcPts val="0"/>
              </a:spcAft>
              <a:buNone/>
              <a:defRPr sz="1400">
                <a:solidFill>
                  <a:schemeClr val="lt1"/>
                </a:solidFill>
              </a:defRPr>
            </a:lvl3pPr>
            <a:lvl4pPr lvl="3" rtl="0" algn="ctr">
              <a:lnSpc>
                <a:spcPct val="100000"/>
              </a:lnSpc>
              <a:spcBef>
                <a:spcPts val="1600"/>
              </a:spcBef>
              <a:spcAft>
                <a:spcPts val="0"/>
              </a:spcAft>
              <a:buNone/>
              <a:defRPr sz="1400">
                <a:solidFill>
                  <a:schemeClr val="lt1"/>
                </a:solidFill>
              </a:defRPr>
            </a:lvl4pPr>
            <a:lvl5pPr lvl="4" rtl="0" algn="ctr">
              <a:lnSpc>
                <a:spcPct val="100000"/>
              </a:lnSpc>
              <a:spcBef>
                <a:spcPts val="1600"/>
              </a:spcBef>
              <a:spcAft>
                <a:spcPts val="0"/>
              </a:spcAft>
              <a:buNone/>
              <a:defRPr sz="1400">
                <a:solidFill>
                  <a:schemeClr val="lt1"/>
                </a:solidFill>
              </a:defRPr>
            </a:lvl5pPr>
            <a:lvl6pPr lvl="5" rtl="0" algn="ctr">
              <a:lnSpc>
                <a:spcPct val="100000"/>
              </a:lnSpc>
              <a:spcBef>
                <a:spcPts val="1600"/>
              </a:spcBef>
              <a:spcAft>
                <a:spcPts val="0"/>
              </a:spcAft>
              <a:buNone/>
              <a:defRPr sz="1400">
                <a:solidFill>
                  <a:schemeClr val="lt1"/>
                </a:solidFill>
              </a:defRPr>
            </a:lvl6pPr>
            <a:lvl7pPr lvl="6" rtl="0" algn="ctr">
              <a:lnSpc>
                <a:spcPct val="100000"/>
              </a:lnSpc>
              <a:spcBef>
                <a:spcPts val="1600"/>
              </a:spcBef>
              <a:spcAft>
                <a:spcPts val="0"/>
              </a:spcAft>
              <a:buNone/>
              <a:defRPr sz="1400">
                <a:solidFill>
                  <a:schemeClr val="lt1"/>
                </a:solidFill>
              </a:defRPr>
            </a:lvl7pPr>
            <a:lvl8pPr lvl="7" rtl="0" algn="ctr">
              <a:lnSpc>
                <a:spcPct val="100000"/>
              </a:lnSpc>
              <a:spcBef>
                <a:spcPts val="1600"/>
              </a:spcBef>
              <a:spcAft>
                <a:spcPts val="0"/>
              </a:spcAft>
              <a:buNone/>
              <a:defRPr sz="1400">
                <a:solidFill>
                  <a:schemeClr val="lt1"/>
                </a:solidFill>
              </a:defRPr>
            </a:lvl8pPr>
            <a:lvl9pPr lvl="8" rtl="0" algn="ctr">
              <a:lnSpc>
                <a:spcPct val="100000"/>
              </a:lnSpc>
              <a:spcBef>
                <a:spcPts val="1600"/>
              </a:spcBef>
              <a:spcAft>
                <a:spcPts val="1600"/>
              </a:spcAft>
              <a:buNone/>
              <a:defRPr sz="1400">
                <a:solidFill>
                  <a:schemeClr val="lt1"/>
                </a:solidFill>
              </a:defRPr>
            </a:lvl9pPr>
          </a:lstStyle>
          <a:p/>
        </p:txBody>
      </p:sp>
      <p:sp>
        <p:nvSpPr>
          <p:cNvPr id="176" name="Google Shape;176;p28"/>
          <p:cNvSpPr txBox="1"/>
          <p:nvPr>
            <p:ph idx="4" type="ctrTitle"/>
          </p:nvPr>
        </p:nvSpPr>
        <p:spPr>
          <a:xfrm>
            <a:off x="6528356" y="3193650"/>
            <a:ext cx="1637100" cy="421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800"/>
              <a:buNone/>
              <a:defRPr sz="1800">
                <a:solidFill>
                  <a:schemeClr val="lt1"/>
                </a:solidFill>
              </a:defRPr>
            </a:lvl1pPr>
            <a:lvl2pPr lvl="1"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rtl="0" algn="ctr">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p:txBody>
      </p:sp>
      <p:sp>
        <p:nvSpPr>
          <p:cNvPr id="177" name="Google Shape;177;p28"/>
          <p:cNvSpPr txBox="1"/>
          <p:nvPr>
            <p:ph idx="5" type="subTitle"/>
          </p:nvPr>
        </p:nvSpPr>
        <p:spPr>
          <a:xfrm>
            <a:off x="6269906" y="3614847"/>
            <a:ext cx="2154000" cy="775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lt1"/>
                </a:solidFill>
              </a:defRPr>
            </a:lvl1pPr>
            <a:lvl2pPr lvl="1" rtl="0" algn="ctr">
              <a:lnSpc>
                <a:spcPct val="100000"/>
              </a:lnSpc>
              <a:spcBef>
                <a:spcPts val="1600"/>
              </a:spcBef>
              <a:spcAft>
                <a:spcPts val="0"/>
              </a:spcAft>
              <a:buNone/>
              <a:defRPr sz="1400">
                <a:solidFill>
                  <a:schemeClr val="lt1"/>
                </a:solidFill>
              </a:defRPr>
            </a:lvl2pPr>
            <a:lvl3pPr lvl="2" rtl="0" algn="ctr">
              <a:lnSpc>
                <a:spcPct val="100000"/>
              </a:lnSpc>
              <a:spcBef>
                <a:spcPts val="1600"/>
              </a:spcBef>
              <a:spcAft>
                <a:spcPts val="0"/>
              </a:spcAft>
              <a:buNone/>
              <a:defRPr sz="1400">
                <a:solidFill>
                  <a:schemeClr val="lt1"/>
                </a:solidFill>
              </a:defRPr>
            </a:lvl3pPr>
            <a:lvl4pPr lvl="3" rtl="0" algn="ctr">
              <a:lnSpc>
                <a:spcPct val="100000"/>
              </a:lnSpc>
              <a:spcBef>
                <a:spcPts val="1600"/>
              </a:spcBef>
              <a:spcAft>
                <a:spcPts val="0"/>
              </a:spcAft>
              <a:buNone/>
              <a:defRPr sz="1400">
                <a:solidFill>
                  <a:schemeClr val="lt1"/>
                </a:solidFill>
              </a:defRPr>
            </a:lvl4pPr>
            <a:lvl5pPr lvl="4" rtl="0" algn="ctr">
              <a:lnSpc>
                <a:spcPct val="100000"/>
              </a:lnSpc>
              <a:spcBef>
                <a:spcPts val="1600"/>
              </a:spcBef>
              <a:spcAft>
                <a:spcPts val="0"/>
              </a:spcAft>
              <a:buNone/>
              <a:defRPr sz="1400">
                <a:solidFill>
                  <a:schemeClr val="lt1"/>
                </a:solidFill>
              </a:defRPr>
            </a:lvl5pPr>
            <a:lvl6pPr lvl="5" rtl="0" algn="ctr">
              <a:lnSpc>
                <a:spcPct val="100000"/>
              </a:lnSpc>
              <a:spcBef>
                <a:spcPts val="1600"/>
              </a:spcBef>
              <a:spcAft>
                <a:spcPts val="0"/>
              </a:spcAft>
              <a:buNone/>
              <a:defRPr sz="1400">
                <a:solidFill>
                  <a:schemeClr val="lt1"/>
                </a:solidFill>
              </a:defRPr>
            </a:lvl6pPr>
            <a:lvl7pPr lvl="6" rtl="0" algn="ctr">
              <a:lnSpc>
                <a:spcPct val="100000"/>
              </a:lnSpc>
              <a:spcBef>
                <a:spcPts val="1600"/>
              </a:spcBef>
              <a:spcAft>
                <a:spcPts val="0"/>
              </a:spcAft>
              <a:buNone/>
              <a:defRPr sz="1400">
                <a:solidFill>
                  <a:schemeClr val="lt1"/>
                </a:solidFill>
              </a:defRPr>
            </a:lvl7pPr>
            <a:lvl8pPr lvl="7" rtl="0" algn="ctr">
              <a:lnSpc>
                <a:spcPct val="100000"/>
              </a:lnSpc>
              <a:spcBef>
                <a:spcPts val="1600"/>
              </a:spcBef>
              <a:spcAft>
                <a:spcPts val="0"/>
              </a:spcAft>
              <a:buNone/>
              <a:defRPr sz="1400">
                <a:solidFill>
                  <a:schemeClr val="lt1"/>
                </a:solidFill>
              </a:defRPr>
            </a:lvl8pPr>
            <a:lvl9pPr lvl="8" rtl="0" algn="ctr">
              <a:lnSpc>
                <a:spcPct val="100000"/>
              </a:lnSpc>
              <a:spcBef>
                <a:spcPts val="1600"/>
              </a:spcBef>
              <a:spcAft>
                <a:spcPts val="1600"/>
              </a:spcAft>
              <a:buNone/>
              <a:defRPr sz="1400">
                <a:solidFill>
                  <a:schemeClr val="lt1"/>
                </a:solidFill>
              </a:defRPr>
            </a:lvl9pPr>
          </a:lstStyle>
          <a:p/>
        </p:txBody>
      </p:sp>
      <p:grpSp>
        <p:nvGrpSpPr>
          <p:cNvPr id="178" name="Google Shape;178;p28"/>
          <p:cNvGrpSpPr/>
          <p:nvPr/>
        </p:nvGrpSpPr>
        <p:grpSpPr>
          <a:xfrm>
            <a:off x="76200" y="76200"/>
            <a:ext cx="8991600" cy="4991100"/>
            <a:chOff x="76200" y="76200"/>
            <a:chExt cx="8991600" cy="4991100"/>
          </a:xfrm>
        </p:grpSpPr>
        <p:sp>
          <p:nvSpPr>
            <p:cNvPr id="179" name="Google Shape;179;p28"/>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0" name="Google Shape;180;p28"/>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1" name="Google Shape;181;p28"/>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2" name="Google Shape;182;p28"/>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183" name="Google Shape;183;p28"/>
          <p:cNvSpPr txBox="1"/>
          <p:nvPr>
            <p:ph idx="6"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_1">
    <p:bg>
      <p:bgPr>
        <a:solidFill>
          <a:schemeClr val="dk1"/>
        </a:solidFill>
      </p:bgPr>
    </p:bg>
    <p:spTree>
      <p:nvGrpSpPr>
        <p:cNvPr id="184" name="Shape 184"/>
        <p:cNvGrpSpPr/>
        <p:nvPr/>
      </p:nvGrpSpPr>
      <p:grpSpPr>
        <a:xfrm>
          <a:off x="0" y="0"/>
          <a:ext cx="0" cy="0"/>
          <a:chOff x="0" y="0"/>
          <a:chExt cx="0" cy="0"/>
        </a:xfrm>
      </p:grpSpPr>
      <p:sp>
        <p:nvSpPr>
          <p:cNvPr id="185" name="Google Shape;185;p29"/>
          <p:cNvSpPr txBox="1"/>
          <p:nvPr>
            <p:ph type="ctrTitle"/>
          </p:nvPr>
        </p:nvSpPr>
        <p:spPr>
          <a:xfrm>
            <a:off x="1676700" y="4140210"/>
            <a:ext cx="5790600" cy="5778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Clr>
                <a:schemeClr val="lt1"/>
              </a:buClr>
              <a:buSzPts val="1400"/>
              <a:buNone/>
              <a:defRPr sz="2400">
                <a:solidFill>
                  <a:schemeClr val="lt1"/>
                </a:solidFill>
              </a:defRPr>
            </a:lvl1pPr>
            <a:lvl2pPr lvl="1"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2pPr>
            <a:lvl3pPr lvl="2"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3pPr>
            <a:lvl4pPr lvl="3"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4pPr>
            <a:lvl5pPr lvl="4"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5pPr>
            <a:lvl6pPr lvl="5"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6pPr>
            <a:lvl7pPr lvl="6"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7pPr>
            <a:lvl8pPr lvl="7"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8pPr>
            <a:lvl9pPr lvl="8" rtl="0" algn="ctr">
              <a:spcBef>
                <a:spcPts val="0"/>
              </a:spcBef>
              <a:spcAft>
                <a:spcPts val="0"/>
              </a:spcAft>
              <a:buClr>
                <a:schemeClr val="lt1"/>
              </a:buClr>
              <a:buSzPts val="1400"/>
              <a:buFont typeface="DM Sans"/>
              <a:buNone/>
              <a:defRPr sz="1400">
                <a:solidFill>
                  <a:schemeClr val="lt1"/>
                </a:solidFill>
                <a:latin typeface="DM Sans"/>
                <a:ea typeface="DM Sans"/>
                <a:cs typeface="DM Sans"/>
                <a:sym typeface="DM Sans"/>
              </a:defRPr>
            </a:lvl9pPr>
          </a:lstStyle>
          <a:p/>
        </p:txBody>
      </p:sp>
      <p:sp>
        <p:nvSpPr>
          <p:cNvPr id="186" name="Google Shape;186;p29"/>
          <p:cNvSpPr txBox="1"/>
          <p:nvPr>
            <p:ph idx="1" type="subTitle"/>
          </p:nvPr>
        </p:nvSpPr>
        <p:spPr>
          <a:xfrm>
            <a:off x="1676700" y="1738500"/>
            <a:ext cx="5790600" cy="16665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None/>
              <a:defRPr sz="2200">
                <a:solidFill>
                  <a:schemeClr val="lt1"/>
                </a:solidFill>
              </a:defRPr>
            </a:lvl1pPr>
            <a:lvl2pPr lvl="1" rtl="0" algn="ctr">
              <a:lnSpc>
                <a:spcPct val="100000"/>
              </a:lnSpc>
              <a:spcBef>
                <a:spcPts val="0"/>
              </a:spcBef>
              <a:spcAft>
                <a:spcPts val="0"/>
              </a:spcAft>
              <a:buNone/>
              <a:defRPr sz="2200">
                <a:solidFill>
                  <a:schemeClr val="lt1"/>
                </a:solidFill>
              </a:defRPr>
            </a:lvl2pPr>
            <a:lvl3pPr lvl="2" rtl="0" algn="ctr">
              <a:lnSpc>
                <a:spcPct val="100000"/>
              </a:lnSpc>
              <a:spcBef>
                <a:spcPts val="0"/>
              </a:spcBef>
              <a:spcAft>
                <a:spcPts val="0"/>
              </a:spcAft>
              <a:buNone/>
              <a:defRPr sz="2200">
                <a:solidFill>
                  <a:schemeClr val="lt1"/>
                </a:solidFill>
              </a:defRPr>
            </a:lvl3pPr>
            <a:lvl4pPr lvl="3" rtl="0" algn="ctr">
              <a:lnSpc>
                <a:spcPct val="100000"/>
              </a:lnSpc>
              <a:spcBef>
                <a:spcPts val="0"/>
              </a:spcBef>
              <a:spcAft>
                <a:spcPts val="0"/>
              </a:spcAft>
              <a:buNone/>
              <a:defRPr sz="2200">
                <a:solidFill>
                  <a:schemeClr val="lt1"/>
                </a:solidFill>
              </a:defRPr>
            </a:lvl4pPr>
            <a:lvl5pPr lvl="4" rtl="0" algn="ctr">
              <a:lnSpc>
                <a:spcPct val="100000"/>
              </a:lnSpc>
              <a:spcBef>
                <a:spcPts val="0"/>
              </a:spcBef>
              <a:spcAft>
                <a:spcPts val="0"/>
              </a:spcAft>
              <a:buNone/>
              <a:defRPr sz="2200">
                <a:solidFill>
                  <a:schemeClr val="lt1"/>
                </a:solidFill>
              </a:defRPr>
            </a:lvl5pPr>
            <a:lvl6pPr lvl="5" rtl="0" algn="ctr">
              <a:lnSpc>
                <a:spcPct val="100000"/>
              </a:lnSpc>
              <a:spcBef>
                <a:spcPts val="0"/>
              </a:spcBef>
              <a:spcAft>
                <a:spcPts val="0"/>
              </a:spcAft>
              <a:buNone/>
              <a:defRPr sz="2200">
                <a:solidFill>
                  <a:schemeClr val="lt1"/>
                </a:solidFill>
              </a:defRPr>
            </a:lvl6pPr>
            <a:lvl7pPr lvl="6" rtl="0" algn="ctr">
              <a:lnSpc>
                <a:spcPct val="100000"/>
              </a:lnSpc>
              <a:spcBef>
                <a:spcPts val="0"/>
              </a:spcBef>
              <a:spcAft>
                <a:spcPts val="0"/>
              </a:spcAft>
              <a:buNone/>
              <a:defRPr sz="2200">
                <a:solidFill>
                  <a:schemeClr val="lt1"/>
                </a:solidFill>
              </a:defRPr>
            </a:lvl7pPr>
            <a:lvl8pPr lvl="7" rtl="0" algn="ctr">
              <a:lnSpc>
                <a:spcPct val="100000"/>
              </a:lnSpc>
              <a:spcBef>
                <a:spcPts val="0"/>
              </a:spcBef>
              <a:spcAft>
                <a:spcPts val="0"/>
              </a:spcAft>
              <a:buNone/>
              <a:defRPr sz="2200">
                <a:solidFill>
                  <a:schemeClr val="lt1"/>
                </a:solidFill>
              </a:defRPr>
            </a:lvl8pPr>
            <a:lvl9pPr lvl="8" rtl="0" algn="ctr">
              <a:lnSpc>
                <a:spcPct val="100000"/>
              </a:lnSpc>
              <a:spcBef>
                <a:spcPts val="0"/>
              </a:spcBef>
              <a:spcAft>
                <a:spcPts val="0"/>
              </a:spcAft>
              <a:buNone/>
              <a:defRPr sz="2200">
                <a:solidFill>
                  <a:schemeClr val="lt1"/>
                </a:solidFill>
              </a:defRPr>
            </a:lvl9pPr>
          </a:lstStyle>
          <a:p/>
        </p:txBody>
      </p:sp>
      <p:grpSp>
        <p:nvGrpSpPr>
          <p:cNvPr id="187" name="Google Shape;187;p29"/>
          <p:cNvGrpSpPr/>
          <p:nvPr/>
        </p:nvGrpSpPr>
        <p:grpSpPr>
          <a:xfrm>
            <a:off x="76200" y="76200"/>
            <a:ext cx="8991600" cy="4991100"/>
            <a:chOff x="76200" y="76200"/>
            <a:chExt cx="8991600" cy="4991100"/>
          </a:xfrm>
        </p:grpSpPr>
        <p:sp>
          <p:nvSpPr>
            <p:cNvPr id="188" name="Google Shape;188;p29"/>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9" name="Google Shape;189;p29"/>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0" name="Google Shape;190;p29"/>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1" name="Google Shape;191;p29"/>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192" name="Shape 192"/>
        <p:cNvGrpSpPr/>
        <p:nvPr/>
      </p:nvGrpSpPr>
      <p:grpSpPr>
        <a:xfrm>
          <a:off x="0" y="0"/>
          <a:ext cx="0" cy="0"/>
          <a:chOff x="0" y="0"/>
          <a:chExt cx="0" cy="0"/>
        </a:xfrm>
      </p:grpSpPr>
      <p:sp>
        <p:nvSpPr>
          <p:cNvPr id="193" name="Google Shape;193;p30"/>
          <p:cNvSpPr txBox="1"/>
          <p:nvPr>
            <p:ph type="ctrTitle"/>
          </p:nvPr>
        </p:nvSpPr>
        <p:spPr>
          <a:xfrm>
            <a:off x="720000" y="809925"/>
            <a:ext cx="3453000" cy="12990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grpSp>
        <p:nvGrpSpPr>
          <p:cNvPr id="194" name="Google Shape;194;p30"/>
          <p:cNvGrpSpPr/>
          <p:nvPr/>
        </p:nvGrpSpPr>
        <p:grpSpPr>
          <a:xfrm>
            <a:off x="76200" y="76200"/>
            <a:ext cx="8991600" cy="4991100"/>
            <a:chOff x="76200" y="76200"/>
            <a:chExt cx="8991600" cy="4991100"/>
          </a:xfrm>
        </p:grpSpPr>
        <p:sp>
          <p:nvSpPr>
            <p:cNvPr id="195" name="Google Shape;195;p30"/>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0"/>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0"/>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0"/>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ONE_COLUMN_TEXT_1_1">
    <p:bg>
      <p:bgPr>
        <a:solidFill>
          <a:schemeClr val="dk1"/>
        </a:solidFill>
      </p:bgPr>
    </p:bg>
    <p:spTree>
      <p:nvGrpSpPr>
        <p:cNvPr id="199" name="Shape 199"/>
        <p:cNvGrpSpPr/>
        <p:nvPr/>
      </p:nvGrpSpPr>
      <p:grpSpPr>
        <a:xfrm>
          <a:off x="0" y="0"/>
          <a:ext cx="0" cy="0"/>
          <a:chOff x="0" y="0"/>
          <a:chExt cx="0" cy="0"/>
        </a:xfrm>
      </p:grpSpPr>
      <p:sp>
        <p:nvSpPr>
          <p:cNvPr id="200" name="Google Shape;200;p31"/>
          <p:cNvSpPr txBox="1"/>
          <p:nvPr>
            <p:ph idx="1" type="subTitle"/>
          </p:nvPr>
        </p:nvSpPr>
        <p:spPr>
          <a:xfrm>
            <a:off x="720050" y="3855035"/>
            <a:ext cx="2154000" cy="7548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solidFill>
                  <a:schemeClr val="lt1"/>
                </a:solidFill>
              </a:defRPr>
            </a:lvl1pPr>
            <a:lvl2pPr lvl="1" rtl="0" algn="ctr">
              <a:lnSpc>
                <a:spcPct val="100000"/>
              </a:lnSpc>
              <a:spcBef>
                <a:spcPts val="1600"/>
              </a:spcBef>
              <a:spcAft>
                <a:spcPts val="0"/>
              </a:spcAft>
              <a:buNone/>
              <a:defRPr sz="1200">
                <a:solidFill>
                  <a:schemeClr val="lt1"/>
                </a:solidFill>
              </a:defRPr>
            </a:lvl2pPr>
            <a:lvl3pPr lvl="2" rtl="0" algn="ctr">
              <a:lnSpc>
                <a:spcPct val="100000"/>
              </a:lnSpc>
              <a:spcBef>
                <a:spcPts val="1600"/>
              </a:spcBef>
              <a:spcAft>
                <a:spcPts val="0"/>
              </a:spcAft>
              <a:buNone/>
              <a:defRPr sz="1200">
                <a:solidFill>
                  <a:schemeClr val="lt1"/>
                </a:solidFill>
              </a:defRPr>
            </a:lvl3pPr>
            <a:lvl4pPr lvl="3" rtl="0" algn="ctr">
              <a:lnSpc>
                <a:spcPct val="100000"/>
              </a:lnSpc>
              <a:spcBef>
                <a:spcPts val="1600"/>
              </a:spcBef>
              <a:spcAft>
                <a:spcPts val="0"/>
              </a:spcAft>
              <a:buNone/>
              <a:defRPr sz="1200">
                <a:solidFill>
                  <a:schemeClr val="lt1"/>
                </a:solidFill>
              </a:defRPr>
            </a:lvl4pPr>
            <a:lvl5pPr lvl="4" rtl="0" algn="ctr">
              <a:lnSpc>
                <a:spcPct val="100000"/>
              </a:lnSpc>
              <a:spcBef>
                <a:spcPts val="1600"/>
              </a:spcBef>
              <a:spcAft>
                <a:spcPts val="0"/>
              </a:spcAft>
              <a:buNone/>
              <a:defRPr sz="1200">
                <a:solidFill>
                  <a:schemeClr val="lt1"/>
                </a:solidFill>
              </a:defRPr>
            </a:lvl5pPr>
            <a:lvl6pPr lvl="5" rtl="0" algn="ctr">
              <a:lnSpc>
                <a:spcPct val="100000"/>
              </a:lnSpc>
              <a:spcBef>
                <a:spcPts val="1600"/>
              </a:spcBef>
              <a:spcAft>
                <a:spcPts val="0"/>
              </a:spcAft>
              <a:buNone/>
              <a:defRPr sz="1200">
                <a:solidFill>
                  <a:schemeClr val="lt1"/>
                </a:solidFill>
              </a:defRPr>
            </a:lvl6pPr>
            <a:lvl7pPr lvl="6" rtl="0" algn="ctr">
              <a:lnSpc>
                <a:spcPct val="100000"/>
              </a:lnSpc>
              <a:spcBef>
                <a:spcPts val="1600"/>
              </a:spcBef>
              <a:spcAft>
                <a:spcPts val="0"/>
              </a:spcAft>
              <a:buNone/>
              <a:defRPr sz="1200">
                <a:solidFill>
                  <a:schemeClr val="lt1"/>
                </a:solidFill>
              </a:defRPr>
            </a:lvl7pPr>
            <a:lvl8pPr lvl="7" rtl="0" algn="ctr">
              <a:lnSpc>
                <a:spcPct val="100000"/>
              </a:lnSpc>
              <a:spcBef>
                <a:spcPts val="1600"/>
              </a:spcBef>
              <a:spcAft>
                <a:spcPts val="0"/>
              </a:spcAft>
              <a:buNone/>
              <a:defRPr sz="1200">
                <a:solidFill>
                  <a:schemeClr val="lt1"/>
                </a:solidFill>
              </a:defRPr>
            </a:lvl8pPr>
            <a:lvl9pPr lvl="8" rtl="0" algn="ctr">
              <a:lnSpc>
                <a:spcPct val="100000"/>
              </a:lnSpc>
              <a:spcBef>
                <a:spcPts val="1600"/>
              </a:spcBef>
              <a:spcAft>
                <a:spcPts val="1600"/>
              </a:spcAft>
              <a:buNone/>
              <a:defRPr sz="1200">
                <a:solidFill>
                  <a:schemeClr val="lt1"/>
                </a:solidFill>
              </a:defRPr>
            </a:lvl9pPr>
          </a:lstStyle>
          <a:p/>
        </p:txBody>
      </p:sp>
      <p:sp>
        <p:nvSpPr>
          <p:cNvPr id="201" name="Google Shape;201;p31"/>
          <p:cNvSpPr txBox="1"/>
          <p:nvPr>
            <p:ph idx="2" type="subTitle"/>
          </p:nvPr>
        </p:nvSpPr>
        <p:spPr>
          <a:xfrm>
            <a:off x="3494960" y="3855035"/>
            <a:ext cx="2154000" cy="7548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solidFill>
                  <a:schemeClr val="lt1"/>
                </a:solidFill>
              </a:defRPr>
            </a:lvl1pPr>
            <a:lvl2pPr lvl="1" rtl="0" algn="ctr">
              <a:lnSpc>
                <a:spcPct val="100000"/>
              </a:lnSpc>
              <a:spcBef>
                <a:spcPts val="1600"/>
              </a:spcBef>
              <a:spcAft>
                <a:spcPts val="0"/>
              </a:spcAft>
              <a:buNone/>
              <a:defRPr sz="1200">
                <a:solidFill>
                  <a:schemeClr val="lt1"/>
                </a:solidFill>
              </a:defRPr>
            </a:lvl2pPr>
            <a:lvl3pPr lvl="2" rtl="0" algn="ctr">
              <a:lnSpc>
                <a:spcPct val="100000"/>
              </a:lnSpc>
              <a:spcBef>
                <a:spcPts val="1600"/>
              </a:spcBef>
              <a:spcAft>
                <a:spcPts val="0"/>
              </a:spcAft>
              <a:buNone/>
              <a:defRPr sz="1200">
                <a:solidFill>
                  <a:schemeClr val="lt1"/>
                </a:solidFill>
              </a:defRPr>
            </a:lvl3pPr>
            <a:lvl4pPr lvl="3" rtl="0" algn="ctr">
              <a:lnSpc>
                <a:spcPct val="100000"/>
              </a:lnSpc>
              <a:spcBef>
                <a:spcPts val="1600"/>
              </a:spcBef>
              <a:spcAft>
                <a:spcPts val="0"/>
              </a:spcAft>
              <a:buNone/>
              <a:defRPr sz="1200">
                <a:solidFill>
                  <a:schemeClr val="lt1"/>
                </a:solidFill>
              </a:defRPr>
            </a:lvl4pPr>
            <a:lvl5pPr lvl="4" rtl="0" algn="ctr">
              <a:lnSpc>
                <a:spcPct val="100000"/>
              </a:lnSpc>
              <a:spcBef>
                <a:spcPts val="1600"/>
              </a:spcBef>
              <a:spcAft>
                <a:spcPts val="0"/>
              </a:spcAft>
              <a:buNone/>
              <a:defRPr sz="1200">
                <a:solidFill>
                  <a:schemeClr val="lt1"/>
                </a:solidFill>
              </a:defRPr>
            </a:lvl5pPr>
            <a:lvl6pPr lvl="5" rtl="0" algn="ctr">
              <a:lnSpc>
                <a:spcPct val="100000"/>
              </a:lnSpc>
              <a:spcBef>
                <a:spcPts val="1600"/>
              </a:spcBef>
              <a:spcAft>
                <a:spcPts val="0"/>
              </a:spcAft>
              <a:buNone/>
              <a:defRPr sz="1200">
                <a:solidFill>
                  <a:schemeClr val="lt1"/>
                </a:solidFill>
              </a:defRPr>
            </a:lvl6pPr>
            <a:lvl7pPr lvl="6" rtl="0" algn="ctr">
              <a:lnSpc>
                <a:spcPct val="100000"/>
              </a:lnSpc>
              <a:spcBef>
                <a:spcPts val="1600"/>
              </a:spcBef>
              <a:spcAft>
                <a:spcPts val="0"/>
              </a:spcAft>
              <a:buNone/>
              <a:defRPr sz="1200">
                <a:solidFill>
                  <a:schemeClr val="lt1"/>
                </a:solidFill>
              </a:defRPr>
            </a:lvl7pPr>
            <a:lvl8pPr lvl="7" rtl="0" algn="ctr">
              <a:lnSpc>
                <a:spcPct val="100000"/>
              </a:lnSpc>
              <a:spcBef>
                <a:spcPts val="1600"/>
              </a:spcBef>
              <a:spcAft>
                <a:spcPts val="0"/>
              </a:spcAft>
              <a:buNone/>
              <a:defRPr sz="1200">
                <a:solidFill>
                  <a:schemeClr val="lt1"/>
                </a:solidFill>
              </a:defRPr>
            </a:lvl8pPr>
            <a:lvl9pPr lvl="8" rtl="0" algn="ctr">
              <a:lnSpc>
                <a:spcPct val="100000"/>
              </a:lnSpc>
              <a:spcBef>
                <a:spcPts val="1600"/>
              </a:spcBef>
              <a:spcAft>
                <a:spcPts val="1600"/>
              </a:spcAft>
              <a:buNone/>
              <a:defRPr sz="1200">
                <a:solidFill>
                  <a:schemeClr val="lt1"/>
                </a:solidFill>
              </a:defRPr>
            </a:lvl9pPr>
          </a:lstStyle>
          <a:p/>
        </p:txBody>
      </p:sp>
      <p:sp>
        <p:nvSpPr>
          <p:cNvPr id="202" name="Google Shape;202;p31"/>
          <p:cNvSpPr txBox="1"/>
          <p:nvPr>
            <p:ph idx="3" type="subTitle"/>
          </p:nvPr>
        </p:nvSpPr>
        <p:spPr>
          <a:xfrm>
            <a:off x="6279600" y="3855035"/>
            <a:ext cx="2154000" cy="7548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solidFill>
                  <a:schemeClr val="lt1"/>
                </a:solidFill>
              </a:defRPr>
            </a:lvl1pPr>
            <a:lvl2pPr lvl="1" rtl="0" algn="ctr">
              <a:lnSpc>
                <a:spcPct val="100000"/>
              </a:lnSpc>
              <a:spcBef>
                <a:spcPts val="1600"/>
              </a:spcBef>
              <a:spcAft>
                <a:spcPts val="0"/>
              </a:spcAft>
              <a:buNone/>
              <a:defRPr sz="1200">
                <a:solidFill>
                  <a:schemeClr val="lt1"/>
                </a:solidFill>
              </a:defRPr>
            </a:lvl2pPr>
            <a:lvl3pPr lvl="2" rtl="0" algn="ctr">
              <a:lnSpc>
                <a:spcPct val="100000"/>
              </a:lnSpc>
              <a:spcBef>
                <a:spcPts val="1600"/>
              </a:spcBef>
              <a:spcAft>
                <a:spcPts val="0"/>
              </a:spcAft>
              <a:buNone/>
              <a:defRPr sz="1200">
                <a:solidFill>
                  <a:schemeClr val="lt1"/>
                </a:solidFill>
              </a:defRPr>
            </a:lvl3pPr>
            <a:lvl4pPr lvl="3" rtl="0" algn="ctr">
              <a:lnSpc>
                <a:spcPct val="100000"/>
              </a:lnSpc>
              <a:spcBef>
                <a:spcPts val="1600"/>
              </a:spcBef>
              <a:spcAft>
                <a:spcPts val="0"/>
              </a:spcAft>
              <a:buNone/>
              <a:defRPr sz="1200">
                <a:solidFill>
                  <a:schemeClr val="lt1"/>
                </a:solidFill>
              </a:defRPr>
            </a:lvl4pPr>
            <a:lvl5pPr lvl="4" rtl="0" algn="ctr">
              <a:lnSpc>
                <a:spcPct val="100000"/>
              </a:lnSpc>
              <a:spcBef>
                <a:spcPts val="1600"/>
              </a:spcBef>
              <a:spcAft>
                <a:spcPts val="0"/>
              </a:spcAft>
              <a:buNone/>
              <a:defRPr sz="1200">
                <a:solidFill>
                  <a:schemeClr val="lt1"/>
                </a:solidFill>
              </a:defRPr>
            </a:lvl5pPr>
            <a:lvl6pPr lvl="5" rtl="0" algn="ctr">
              <a:lnSpc>
                <a:spcPct val="100000"/>
              </a:lnSpc>
              <a:spcBef>
                <a:spcPts val="1600"/>
              </a:spcBef>
              <a:spcAft>
                <a:spcPts val="0"/>
              </a:spcAft>
              <a:buNone/>
              <a:defRPr sz="1200">
                <a:solidFill>
                  <a:schemeClr val="lt1"/>
                </a:solidFill>
              </a:defRPr>
            </a:lvl6pPr>
            <a:lvl7pPr lvl="6" rtl="0" algn="ctr">
              <a:lnSpc>
                <a:spcPct val="100000"/>
              </a:lnSpc>
              <a:spcBef>
                <a:spcPts val="1600"/>
              </a:spcBef>
              <a:spcAft>
                <a:spcPts val="0"/>
              </a:spcAft>
              <a:buNone/>
              <a:defRPr sz="1200">
                <a:solidFill>
                  <a:schemeClr val="lt1"/>
                </a:solidFill>
              </a:defRPr>
            </a:lvl7pPr>
            <a:lvl8pPr lvl="7" rtl="0" algn="ctr">
              <a:lnSpc>
                <a:spcPct val="100000"/>
              </a:lnSpc>
              <a:spcBef>
                <a:spcPts val="1600"/>
              </a:spcBef>
              <a:spcAft>
                <a:spcPts val="0"/>
              </a:spcAft>
              <a:buNone/>
              <a:defRPr sz="1200">
                <a:solidFill>
                  <a:schemeClr val="lt1"/>
                </a:solidFill>
              </a:defRPr>
            </a:lvl8pPr>
            <a:lvl9pPr lvl="8" rtl="0" algn="ctr">
              <a:lnSpc>
                <a:spcPct val="100000"/>
              </a:lnSpc>
              <a:spcBef>
                <a:spcPts val="1600"/>
              </a:spcBef>
              <a:spcAft>
                <a:spcPts val="1600"/>
              </a:spcAft>
              <a:buNone/>
              <a:defRPr sz="1200">
                <a:solidFill>
                  <a:schemeClr val="lt1"/>
                </a:solidFill>
              </a:defRPr>
            </a:lvl9pPr>
          </a:lstStyle>
          <a:p/>
        </p:txBody>
      </p:sp>
      <p:sp>
        <p:nvSpPr>
          <p:cNvPr id="203" name="Google Shape;203;p31"/>
          <p:cNvSpPr txBox="1"/>
          <p:nvPr>
            <p:ph idx="4" type="subTitle"/>
          </p:nvPr>
        </p:nvSpPr>
        <p:spPr>
          <a:xfrm>
            <a:off x="1492950" y="3439023"/>
            <a:ext cx="608100" cy="3021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chemeClr val="lt1"/>
                </a:solidFill>
                <a:latin typeface="DM Sans"/>
                <a:ea typeface="DM Sans"/>
                <a:cs typeface="DM Sans"/>
                <a:sym typeface="DM Sans"/>
              </a:defRPr>
            </a:lvl1pPr>
            <a:lvl2pPr lvl="1" rtl="0" algn="ctr">
              <a:lnSpc>
                <a:spcPct val="100000"/>
              </a:lnSpc>
              <a:spcBef>
                <a:spcPts val="1600"/>
              </a:spcBef>
              <a:spcAft>
                <a:spcPts val="0"/>
              </a:spcAft>
              <a:buNone/>
              <a:defRPr b="1" sz="1600">
                <a:solidFill>
                  <a:schemeClr val="lt1"/>
                </a:solidFill>
                <a:latin typeface="DM Sans"/>
                <a:ea typeface="DM Sans"/>
                <a:cs typeface="DM Sans"/>
                <a:sym typeface="DM Sans"/>
              </a:defRPr>
            </a:lvl2pPr>
            <a:lvl3pPr lvl="2" rtl="0" algn="ctr">
              <a:lnSpc>
                <a:spcPct val="100000"/>
              </a:lnSpc>
              <a:spcBef>
                <a:spcPts val="1600"/>
              </a:spcBef>
              <a:spcAft>
                <a:spcPts val="0"/>
              </a:spcAft>
              <a:buNone/>
              <a:defRPr b="1" sz="1600">
                <a:solidFill>
                  <a:schemeClr val="lt1"/>
                </a:solidFill>
                <a:latin typeface="DM Sans"/>
                <a:ea typeface="DM Sans"/>
                <a:cs typeface="DM Sans"/>
                <a:sym typeface="DM Sans"/>
              </a:defRPr>
            </a:lvl3pPr>
            <a:lvl4pPr lvl="3" rtl="0" algn="ctr">
              <a:lnSpc>
                <a:spcPct val="100000"/>
              </a:lnSpc>
              <a:spcBef>
                <a:spcPts val="1600"/>
              </a:spcBef>
              <a:spcAft>
                <a:spcPts val="0"/>
              </a:spcAft>
              <a:buNone/>
              <a:defRPr b="1" sz="1600">
                <a:solidFill>
                  <a:schemeClr val="lt1"/>
                </a:solidFill>
                <a:latin typeface="DM Sans"/>
                <a:ea typeface="DM Sans"/>
                <a:cs typeface="DM Sans"/>
                <a:sym typeface="DM Sans"/>
              </a:defRPr>
            </a:lvl4pPr>
            <a:lvl5pPr lvl="4" rtl="0" algn="ctr">
              <a:lnSpc>
                <a:spcPct val="100000"/>
              </a:lnSpc>
              <a:spcBef>
                <a:spcPts val="1600"/>
              </a:spcBef>
              <a:spcAft>
                <a:spcPts val="0"/>
              </a:spcAft>
              <a:buNone/>
              <a:defRPr b="1" sz="1600">
                <a:solidFill>
                  <a:schemeClr val="lt1"/>
                </a:solidFill>
                <a:latin typeface="DM Sans"/>
                <a:ea typeface="DM Sans"/>
                <a:cs typeface="DM Sans"/>
                <a:sym typeface="DM Sans"/>
              </a:defRPr>
            </a:lvl5pPr>
            <a:lvl6pPr lvl="5" rtl="0" algn="ctr">
              <a:lnSpc>
                <a:spcPct val="100000"/>
              </a:lnSpc>
              <a:spcBef>
                <a:spcPts val="1600"/>
              </a:spcBef>
              <a:spcAft>
                <a:spcPts val="0"/>
              </a:spcAft>
              <a:buNone/>
              <a:defRPr b="1" sz="1600">
                <a:solidFill>
                  <a:schemeClr val="lt1"/>
                </a:solidFill>
                <a:latin typeface="DM Sans"/>
                <a:ea typeface="DM Sans"/>
                <a:cs typeface="DM Sans"/>
                <a:sym typeface="DM Sans"/>
              </a:defRPr>
            </a:lvl6pPr>
            <a:lvl7pPr lvl="6" rtl="0" algn="ctr">
              <a:lnSpc>
                <a:spcPct val="100000"/>
              </a:lnSpc>
              <a:spcBef>
                <a:spcPts val="1600"/>
              </a:spcBef>
              <a:spcAft>
                <a:spcPts val="0"/>
              </a:spcAft>
              <a:buNone/>
              <a:defRPr b="1" sz="1600">
                <a:solidFill>
                  <a:schemeClr val="lt1"/>
                </a:solidFill>
                <a:latin typeface="DM Sans"/>
                <a:ea typeface="DM Sans"/>
                <a:cs typeface="DM Sans"/>
                <a:sym typeface="DM Sans"/>
              </a:defRPr>
            </a:lvl7pPr>
            <a:lvl8pPr lvl="7" rtl="0" algn="ctr">
              <a:lnSpc>
                <a:spcPct val="100000"/>
              </a:lnSpc>
              <a:spcBef>
                <a:spcPts val="1600"/>
              </a:spcBef>
              <a:spcAft>
                <a:spcPts val="0"/>
              </a:spcAft>
              <a:buNone/>
              <a:defRPr b="1" sz="1600">
                <a:solidFill>
                  <a:schemeClr val="lt1"/>
                </a:solidFill>
                <a:latin typeface="DM Sans"/>
                <a:ea typeface="DM Sans"/>
                <a:cs typeface="DM Sans"/>
                <a:sym typeface="DM Sans"/>
              </a:defRPr>
            </a:lvl8pPr>
            <a:lvl9pPr lvl="8" rtl="0" algn="ctr">
              <a:lnSpc>
                <a:spcPct val="100000"/>
              </a:lnSpc>
              <a:spcBef>
                <a:spcPts val="1600"/>
              </a:spcBef>
              <a:spcAft>
                <a:spcPts val="1600"/>
              </a:spcAft>
              <a:buNone/>
              <a:defRPr b="1" sz="1600">
                <a:solidFill>
                  <a:schemeClr val="lt1"/>
                </a:solidFill>
                <a:latin typeface="DM Sans"/>
                <a:ea typeface="DM Sans"/>
                <a:cs typeface="DM Sans"/>
                <a:sym typeface="DM Sans"/>
              </a:defRPr>
            </a:lvl9pPr>
          </a:lstStyle>
          <a:p/>
        </p:txBody>
      </p:sp>
      <p:sp>
        <p:nvSpPr>
          <p:cNvPr id="204" name="Google Shape;204;p31"/>
          <p:cNvSpPr txBox="1"/>
          <p:nvPr>
            <p:ph idx="5" type="subTitle"/>
          </p:nvPr>
        </p:nvSpPr>
        <p:spPr>
          <a:xfrm>
            <a:off x="4267911" y="3439023"/>
            <a:ext cx="608100" cy="3021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chemeClr val="lt1"/>
                </a:solidFill>
                <a:latin typeface="DM Sans"/>
                <a:ea typeface="DM Sans"/>
                <a:cs typeface="DM Sans"/>
                <a:sym typeface="DM Sans"/>
              </a:defRPr>
            </a:lvl1pPr>
            <a:lvl2pPr lvl="1" rtl="0" algn="ctr">
              <a:lnSpc>
                <a:spcPct val="100000"/>
              </a:lnSpc>
              <a:spcBef>
                <a:spcPts val="1600"/>
              </a:spcBef>
              <a:spcAft>
                <a:spcPts val="0"/>
              </a:spcAft>
              <a:buNone/>
              <a:defRPr b="1" sz="1600">
                <a:solidFill>
                  <a:schemeClr val="lt1"/>
                </a:solidFill>
                <a:latin typeface="DM Sans"/>
                <a:ea typeface="DM Sans"/>
                <a:cs typeface="DM Sans"/>
                <a:sym typeface="DM Sans"/>
              </a:defRPr>
            </a:lvl2pPr>
            <a:lvl3pPr lvl="2" rtl="0" algn="ctr">
              <a:lnSpc>
                <a:spcPct val="100000"/>
              </a:lnSpc>
              <a:spcBef>
                <a:spcPts val="1600"/>
              </a:spcBef>
              <a:spcAft>
                <a:spcPts val="0"/>
              </a:spcAft>
              <a:buNone/>
              <a:defRPr b="1" sz="1600">
                <a:solidFill>
                  <a:schemeClr val="lt1"/>
                </a:solidFill>
                <a:latin typeface="DM Sans"/>
                <a:ea typeface="DM Sans"/>
                <a:cs typeface="DM Sans"/>
                <a:sym typeface="DM Sans"/>
              </a:defRPr>
            </a:lvl3pPr>
            <a:lvl4pPr lvl="3" rtl="0" algn="ctr">
              <a:lnSpc>
                <a:spcPct val="100000"/>
              </a:lnSpc>
              <a:spcBef>
                <a:spcPts val="1600"/>
              </a:spcBef>
              <a:spcAft>
                <a:spcPts val="0"/>
              </a:spcAft>
              <a:buNone/>
              <a:defRPr b="1" sz="1600">
                <a:solidFill>
                  <a:schemeClr val="lt1"/>
                </a:solidFill>
                <a:latin typeface="DM Sans"/>
                <a:ea typeface="DM Sans"/>
                <a:cs typeface="DM Sans"/>
                <a:sym typeface="DM Sans"/>
              </a:defRPr>
            </a:lvl4pPr>
            <a:lvl5pPr lvl="4" rtl="0" algn="ctr">
              <a:lnSpc>
                <a:spcPct val="100000"/>
              </a:lnSpc>
              <a:spcBef>
                <a:spcPts val="1600"/>
              </a:spcBef>
              <a:spcAft>
                <a:spcPts val="0"/>
              </a:spcAft>
              <a:buNone/>
              <a:defRPr b="1" sz="1600">
                <a:solidFill>
                  <a:schemeClr val="lt1"/>
                </a:solidFill>
                <a:latin typeface="DM Sans"/>
                <a:ea typeface="DM Sans"/>
                <a:cs typeface="DM Sans"/>
                <a:sym typeface="DM Sans"/>
              </a:defRPr>
            </a:lvl5pPr>
            <a:lvl6pPr lvl="5" rtl="0" algn="ctr">
              <a:lnSpc>
                <a:spcPct val="100000"/>
              </a:lnSpc>
              <a:spcBef>
                <a:spcPts val="1600"/>
              </a:spcBef>
              <a:spcAft>
                <a:spcPts val="0"/>
              </a:spcAft>
              <a:buNone/>
              <a:defRPr b="1" sz="1600">
                <a:solidFill>
                  <a:schemeClr val="lt1"/>
                </a:solidFill>
                <a:latin typeface="DM Sans"/>
                <a:ea typeface="DM Sans"/>
                <a:cs typeface="DM Sans"/>
                <a:sym typeface="DM Sans"/>
              </a:defRPr>
            </a:lvl6pPr>
            <a:lvl7pPr lvl="6" rtl="0" algn="ctr">
              <a:lnSpc>
                <a:spcPct val="100000"/>
              </a:lnSpc>
              <a:spcBef>
                <a:spcPts val="1600"/>
              </a:spcBef>
              <a:spcAft>
                <a:spcPts val="0"/>
              </a:spcAft>
              <a:buNone/>
              <a:defRPr b="1" sz="1600">
                <a:solidFill>
                  <a:schemeClr val="lt1"/>
                </a:solidFill>
                <a:latin typeface="DM Sans"/>
                <a:ea typeface="DM Sans"/>
                <a:cs typeface="DM Sans"/>
                <a:sym typeface="DM Sans"/>
              </a:defRPr>
            </a:lvl7pPr>
            <a:lvl8pPr lvl="7" rtl="0" algn="ctr">
              <a:lnSpc>
                <a:spcPct val="100000"/>
              </a:lnSpc>
              <a:spcBef>
                <a:spcPts val="1600"/>
              </a:spcBef>
              <a:spcAft>
                <a:spcPts val="0"/>
              </a:spcAft>
              <a:buNone/>
              <a:defRPr b="1" sz="1600">
                <a:solidFill>
                  <a:schemeClr val="lt1"/>
                </a:solidFill>
                <a:latin typeface="DM Sans"/>
                <a:ea typeface="DM Sans"/>
                <a:cs typeface="DM Sans"/>
                <a:sym typeface="DM Sans"/>
              </a:defRPr>
            </a:lvl8pPr>
            <a:lvl9pPr lvl="8" rtl="0" algn="ctr">
              <a:lnSpc>
                <a:spcPct val="100000"/>
              </a:lnSpc>
              <a:spcBef>
                <a:spcPts val="1600"/>
              </a:spcBef>
              <a:spcAft>
                <a:spcPts val="1600"/>
              </a:spcAft>
              <a:buNone/>
              <a:defRPr b="1" sz="1600">
                <a:solidFill>
                  <a:schemeClr val="lt1"/>
                </a:solidFill>
                <a:latin typeface="DM Sans"/>
                <a:ea typeface="DM Sans"/>
                <a:cs typeface="DM Sans"/>
                <a:sym typeface="DM Sans"/>
              </a:defRPr>
            </a:lvl9pPr>
          </a:lstStyle>
          <a:p/>
        </p:txBody>
      </p:sp>
      <p:sp>
        <p:nvSpPr>
          <p:cNvPr id="205" name="Google Shape;205;p31"/>
          <p:cNvSpPr txBox="1"/>
          <p:nvPr>
            <p:ph idx="6" type="subTitle"/>
          </p:nvPr>
        </p:nvSpPr>
        <p:spPr>
          <a:xfrm>
            <a:off x="7052550" y="3439023"/>
            <a:ext cx="608100" cy="3021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chemeClr val="lt1"/>
                </a:solidFill>
                <a:latin typeface="DM Sans"/>
                <a:ea typeface="DM Sans"/>
                <a:cs typeface="DM Sans"/>
                <a:sym typeface="DM Sans"/>
              </a:defRPr>
            </a:lvl1pPr>
            <a:lvl2pPr lvl="1" rtl="0" algn="ctr">
              <a:lnSpc>
                <a:spcPct val="100000"/>
              </a:lnSpc>
              <a:spcBef>
                <a:spcPts val="1600"/>
              </a:spcBef>
              <a:spcAft>
                <a:spcPts val="0"/>
              </a:spcAft>
              <a:buNone/>
              <a:defRPr b="1" sz="1600">
                <a:solidFill>
                  <a:schemeClr val="lt1"/>
                </a:solidFill>
                <a:latin typeface="DM Sans"/>
                <a:ea typeface="DM Sans"/>
                <a:cs typeface="DM Sans"/>
                <a:sym typeface="DM Sans"/>
              </a:defRPr>
            </a:lvl2pPr>
            <a:lvl3pPr lvl="2" rtl="0" algn="ctr">
              <a:lnSpc>
                <a:spcPct val="100000"/>
              </a:lnSpc>
              <a:spcBef>
                <a:spcPts val="1600"/>
              </a:spcBef>
              <a:spcAft>
                <a:spcPts val="0"/>
              </a:spcAft>
              <a:buNone/>
              <a:defRPr b="1" sz="1600">
                <a:solidFill>
                  <a:schemeClr val="lt1"/>
                </a:solidFill>
                <a:latin typeface="DM Sans"/>
                <a:ea typeface="DM Sans"/>
                <a:cs typeface="DM Sans"/>
                <a:sym typeface="DM Sans"/>
              </a:defRPr>
            </a:lvl3pPr>
            <a:lvl4pPr lvl="3" rtl="0" algn="ctr">
              <a:lnSpc>
                <a:spcPct val="100000"/>
              </a:lnSpc>
              <a:spcBef>
                <a:spcPts val="1600"/>
              </a:spcBef>
              <a:spcAft>
                <a:spcPts val="0"/>
              </a:spcAft>
              <a:buNone/>
              <a:defRPr b="1" sz="1600">
                <a:solidFill>
                  <a:schemeClr val="lt1"/>
                </a:solidFill>
                <a:latin typeface="DM Sans"/>
                <a:ea typeface="DM Sans"/>
                <a:cs typeface="DM Sans"/>
                <a:sym typeface="DM Sans"/>
              </a:defRPr>
            </a:lvl4pPr>
            <a:lvl5pPr lvl="4" rtl="0" algn="ctr">
              <a:lnSpc>
                <a:spcPct val="100000"/>
              </a:lnSpc>
              <a:spcBef>
                <a:spcPts val="1600"/>
              </a:spcBef>
              <a:spcAft>
                <a:spcPts val="0"/>
              </a:spcAft>
              <a:buNone/>
              <a:defRPr b="1" sz="1600">
                <a:solidFill>
                  <a:schemeClr val="lt1"/>
                </a:solidFill>
                <a:latin typeface="DM Sans"/>
                <a:ea typeface="DM Sans"/>
                <a:cs typeface="DM Sans"/>
                <a:sym typeface="DM Sans"/>
              </a:defRPr>
            </a:lvl5pPr>
            <a:lvl6pPr lvl="5" rtl="0" algn="ctr">
              <a:lnSpc>
                <a:spcPct val="100000"/>
              </a:lnSpc>
              <a:spcBef>
                <a:spcPts val="1600"/>
              </a:spcBef>
              <a:spcAft>
                <a:spcPts val="0"/>
              </a:spcAft>
              <a:buNone/>
              <a:defRPr b="1" sz="1600">
                <a:solidFill>
                  <a:schemeClr val="lt1"/>
                </a:solidFill>
                <a:latin typeface="DM Sans"/>
                <a:ea typeface="DM Sans"/>
                <a:cs typeface="DM Sans"/>
                <a:sym typeface="DM Sans"/>
              </a:defRPr>
            </a:lvl6pPr>
            <a:lvl7pPr lvl="6" rtl="0" algn="ctr">
              <a:lnSpc>
                <a:spcPct val="100000"/>
              </a:lnSpc>
              <a:spcBef>
                <a:spcPts val="1600"/>
              </a:spcBef>
              <a:spcAft>
                <a:spcPts val="0"/>
              </a:spcAft>
              <a:buNone/>
              <a:defRPr b="1" sz="1600">
                <a:solidFill>
                  <a:schemeClr val="lt1"/>
                </a:solidFill>
                <a:latin typeface="DM Sans"/>
                <a:ea typeface="DM Sans"/>
                <a:cs typeface="DM Sans"/>
                <a:sym typeface="DM Sans"/>
              </a:defRPr>
            </a:lvl7pPr>
            <a:lvl8pPr lvl="7" rtl="0" algn="ctr">
              <a:lnSpc>
                <a:spcPct val="100000"/>
              </a:lnSpc>
              <a:spcBef>
                <a:spcPts val="1600"/>
              </a:spcBef>
              <a:spcAft>
                <a:spcPts val="0"/>
              </a:spcAft>
              <a:buNone/>
              <a:defRPr b="1" sz="1600">
                <a:solidFill>
                  <a:schemeClr val="lt1"/>
                </a:solidFill>
                <a:latin typeface="DM Sans"/>
                <a:ea typeface="DM Sans"/>
                <a:cs typeface="DM Sans"/>
                <a:sym typeface="DM Sans"/>
              </a:defRPr>
            </a:lvl8pPr>
            <a:lvl9pPr lvl="8" rtl="0" algn="ctr">
              <a:lnSpc>
                <a:spcPct val="100000"/>
              </a:lnSpc>
              <a:spcBef>
                <a:spcPts val="1600"/>
              </a:spcBef>
              <a:spcAft>
                <a:spcPts val="1600"/>
              </a:spcAft>
              <a:buNone/>
              <a:defRPr b="1" sz="1600">
                <a:solidFill>
                  <a:schemeClr val="lt1"/>
                </a:solidFill>
                <a:latin typeface="DM Sans"/>
                <a:ea typeface="DM Sans"/>
                <a:cs typeface="DM Sans"/>
                <a:sym typeface="DM Sans"/>
              </a:defRPr>
            </a:lvl9pPr>
          </a:lstStyle>
          <a:p/>
        </p:txBody>
      </p:sp>
      <p:sp>
        <p:nvSpPr>
          <p:cNvPr id="206" name="Google Shape;206;p31"/>
          <p:cNvSpPr txBox="1"/>
          <p:nvPr>
            <p:ph idx="7" type="subTitle"/>
          </p:nvPr>
        </p:nvSpPr>
        <p:spPr>
          <a:xfrm>
            <a:off x="720050" y="2071225"/>
            <a:ext cx="2154000" cy="7548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solidFill>
                  <a:schemeClr val="lt1"/>
                </a:solidFill>
              </a:defRPr>
            </a:lvl1pPr>
            <a:lvl2pPr lvl="1" rtl="0" algn="ctr">
              <a:lnSpc>
                <a:spcPct val="100000"/>
              </a:lnSpc>
              <a:spcBef>
                <a:spcPts val="1600"/>
              </a:spcBef>
              <a:spcAft>
                <a:spcPts val="0"/>
              </a:spcAft>
              <a:buNone/>
              <a:defRPr sz="1200">
                <a:solidFill>
                  <a:schemeClr val="lt1"/>
                </a:solidFill>
              </a:defRPr>
            </a:lvl2pPr>
            <a:lvl3pPr lvl="2" rtl="0" algn="ctr">
              <a:lnSpc>
                <a:spcPct val="100000"/>
              </a:lnSpc>
              <a:spcBef>
                <a:spcPts val="1600"/>
              </a:spcBef>
              <a:spcAft>
                <a:spcPts val="0"/>
              </a:spcAft>
              <a:buNone/>
              <a:defRPr sz="1200">
                <a:solidFill>
                  <a:schemeClr val="lt1"/>
                </a:solidFill>
              </a:defRPr>
            </a:lvl3pPr>
            <a:lvl4pPr lvl="3" rtl="0" algn="ctr">
              <a:lnSpc>
                <a:spcPct val="100000"/>
              </a:lnSpc>
              <a:spcBef>
                <a:spcPts val="1600"/>
              </a:spcBef>
              <a:spcAft>
                <a:spcPts val="0"/>
              </a:spcAft>
              <a:buNone/>
              <a:defRPr sz="1200">
                <a:solidFill>
                  <a:schemeClr val="lt1"/>
                </a:solidFill>
              </a:defRPr>
            </a:lvl4pPr>
            <a:lvl5pPr lvl="4" rtl="0" algn="ctr">
              <a:lnSpc>
                <a:spcPct val="100000"/>
              </a:lnSpc>
              <a:spcBef>
                <a:spcPts val="1600"/>
              </a:spcBef>
              <a:spcAft>
                <a:spcPts val="0"/>
              </a:spcAft>
              <a:buNone/>
              <a:defRPr sz="1200">
                <a:solidFill>
                  <a:schemeClr val="lt1"/>
                </a:solidFill>
              </a:defRPr>
            </a:lvl5pPr>
            <a:lvl6pPr lvl="5" rtl="0" algn="ctr">
              <a:lnSpc>
                <a:spcPct val="100000"/>
              </a:lnSpc>
              <a:spcBef>
                <a:spcPts val="1600"/>
              </a:spcBef>
              <a:spcAft>
                <a:spcPts val="0"/>
              </a:spcAft>
              <a:buNone/>
              <a:defRPr sz="1200">
                <a:solidFill>
                  <a:schemeClr val="lt1"/>
                </a:solidFill>
              </a:defRPr>
            </a:lvl6pPr>
            <a:lvl7pPr lvl="6" rtl="0" algn="ctr">
              <a:lnSpc>
                <a:spcPct val="100000"/>
              </a:lnSpc>
              <a:spcBef>
                <a:spcPts val="1600"/>
              </a:spcBef>
              <a:spcAft>
                <a:spcPts val="0"/>
              </a:spcAft>
              <a:buNone/>
              <a:defRPr sz="1200">
                <a:solidFill>
                  <a:schemeClr val="lt1"/>
                </a:solidFill>
              </a:defRPr>
            </a:lvl7pPr>
            <a:lvl8pPr lvl="7" rtl="0" algn="ctr">
              <a:lnSpc>
                <a:spcPct val="100000"/>
              </a:lnSpc>
              <a:spcBef>
                <a:spcPts val="1600"/>
              </a:spcBef>
              <a:spcAft>
                <a:spcPts val="0"/>
              </a:spcAft>
              <a:buNone/>
              <a:defRPr sz="1200">
                <a:solidFill>
                  <a:schemeClr val="lt1"/>
                </a:solidFill>
              </a:defRPr>
            </a:lvl8pPr>
            <a:lvl9pPr lvl="8" rtl="0" algn="ctr">
              <a:lnSpc>
                <a:spcPct val="100000"/>
              </a:lnSpc>
              <a:spcBef>
                <a:spcPts val="1600"/>
              </a:spcBef>
              <a:spcAft>
                <a:spcPts val="1600"/>
              </a:spcAft>
              <a:buNone/>
              <a:defRPr sz="1200">
                <a:solidFill>
                  <a:schemeClr val="lt1"/>
                </a:solidFill>
              </a:defRPr>
            </a:lvl9pPr>
          </a:lstStyle>
          <a:p/>
        </p:txBody>
      </p:sp>
      <p:sp>
        <p:nvSpPr>
          <p:cNvPr id="207" name="Google Shape;207;p31"/>
          <p:cNvSpPr txBox="1"/>
          <p:nvPr>
            <p:ph idx="8" type="subTitle"/>
          </p:nvPr>
        </p:nvSpPr>
        <p:spPr>
          <a:xfrm>
            <a:off x="3494960" y="2071225"/>
            <a:ext cx="2154000" cy="7548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solidFill>
                  <a:schemeClr val="lt1"/>
                </a:solidFill>
              </a:defRPr>
            </a:lvl1pPr>
            <a:lvl2pPr lvl="1" rtl="0" algn="ctr">
              <a:lnSpc>
                <a:spcPct val="100000"/>
              </a:lnSpc>
              <a:spcBef>
                <a:spcPts val="1600"/>
              </a:spcBef>
              <a:spcAft>
                <a:spcPts val="0"/>
              </a:spcAft>
              <a:buNone/>
              <a:defRPr sz="1200">
                <a:solidFill>
                  <a:schemeClr val="lt1"/>
                </a:solidFill>
              </a:defRPr>
            </a:lvl2pPr>
            <a:lvl3pPr lvl="2" rtl="0" algn="ctr">
              <a:lnSpc>
                <a:spcPct val="100000"/>
              </a:lnSpc>
              <a:spcBef>
                <a:spcPts val="1600"/>
              </a:spcBef>
              <a:spcAft>
                <a:spcPts val="0"/>
              </a:spcAft>
              <a:buNone/>
              <a:defRPr sz="1200">
                <a:solidFill>
                  <a:schemeClr val="lt1"/>
                </a:solidFill>
              </a:defRPr>
            </a:lvl3pPr>
            <a:lvl4pPr lvl="3" rtl="0" algn="ctr">
              <a:lnSpc>
                <a:spcPct val="100000"/>
              </a:lnSpc>
              <a:spcBef>
                <a:spcPts val="1600"/>
              </a:spcBef>
              <a:spcAft>
                <a:spcPts val="0"/>
              </a:spcAft>
              <a:buNone/>
              <a:defRPr sz="1200">
                <a:solidFill>
                  <a:schemeClr val="lt1"/>
                </a:solidFill>
              </a:defRPr>
            </a:lvl4pPr>
            <a:lvl5pPr lvl="4" rtl="0" algn="ctr">
              <a:lnSpc>
                <a:spcPct val="100000"/>
              </a:lnSpc>
              <a:spcBef>
                <a:spcPts val="1600"/>
              </a:spcBef>
              <a:spcAft>
                <a:spcPts val="0"/>
              </a:spcAft>
              <a:buNone/>
              <a:defRPr sz="1200">
                <a:solidFill>
                  <a:schemeClr val="lt1"/>
                </a:solidFill>
              </a:defRPr>
            </a:lvl5pPr>
            <a:lvl6pPr lvl="5" rtl="0" algn="ctr">
              <a:lnSpc>
                <a:spcPct val="100000"/>
              </a:lnSpc>
              <a:spcBef>
                <a:spcPts val="1600"/>
              </a:spcBef>
              <a:spcAft>
                <a:spcPts val="0"/>
              </a:spcAft>
              <a:buNone/>
              <a:defRPr sz="1200">
                <a:solidFill>
                  <a:schemeClr val="lt1"/>
                </a:solidFill>
              </a:defRPr>
            </a:lvl6pPr>
            <a:lvl7pPr lvl="6" rtl="0" algn="ctr">
              <a:lnSpc>
                <a:spcPct val="100000"/>
              </a:lnSpc>
              <a:spcBef>
                <a:spcPts val="1600"/>
              </a:spcBef>
              <a:spcAft>
                <a:spcPts val="0"/>
              </a:spcAft>
              <a:buNone/>
              <a:defRPr sz="1200">
                <a:solidFill>
                  <a:schemeClr val="lt1"/>
                </a:solidFill>
              </a:defRPr>
            </a:lvl7pPr>
            <a:lvl8pPr lvl="7" rtl="0" algn="ctr">
              <a:lnSpc>
                <a:spcPct val="100000"/>
              </a:lnSpc>
              <a:spcBef>
                <a:spcPts val="1600"/>
              </a:spcBef>
              <a:spcAft>
                <a:spcPts val="0"/>
              </a:spcAft>
              <a:buNone/>
              <a:defRPr sz="1200">
                <a:solidFill>
                  <a:schemeClr val="lt1"/>
                </a:solidFill>
              </a:defRPr>
            </a:lvl8pPr>
            <a:lvl9pPr lvl="8" rtl="0" algn="ctr">
              <a:lnSpc>
                <a:spcPct val="100000"/>
              </a:lnSpc>
              <a:spcBef>
                <a:spcPts val="1600"/>
              </a:spcBef>
              <a:spcAft>
                <a:spcPts val="1600"/>
              </a:spcAft>
              <a:buNone/>
              <a:defRPr sz="1200">
                <a:solidFill>
                  <a:schemeClr val="lt1"/>
                </a:solidFill>
              </a:defRPr>
            </a:lvl9pPr>
          </a:lstStyle>
          <a:p/>
        </p:txBody>
      </p:sp>
      <p:sp>
        <p:nvSpPr>
          <p:cNvPr id="208" name="Google Shape;208;p31"/>
          <p:cNvSpPr txBox="1"/>
          <p:nvPr>
            <p:ph idx="9" type="subTitle"/>
          </p:nvPr>
        </p:nvSpPr>
        <p:spPr>
          <a:xfrm>
            <a:off x="6279600" y="2071225"/>
            <a:ext cx="2154000" cy="7548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solidFill>
                  <a:schemeClr val="lt1"/>
                </a:solidFill>
              </a:defRPr>
            </a:lvl1pPr>
            <a:lvl2pPr lvl="1" rtl="0" algn="ctr">
              <a:lnSpc>
                <a:spcPct val="100000"/>
              </a:lnSpc>
              <a:spcBef>
                <a:spcPts val="1600"/>
              </a:spcBef>
              <a:spcAft>
                <a:spcPts val="0"/>
              </a:spcAft>
              <a:buNone/>
              <a:defRPr sz="1200">
                <a:solidFill>
                  <a:schemeClr val="lt1"/>
                </a:solidFill>
              </a:defRPr>
            </a:lvl2pPr>
            <a:lvl3pPr lvl="2" rtl="0" algn="ctr">
              <a:lnSpc>
                <a:spcPct val="100000"/>
              </a:lnSpc>
              <a:spcBef>
                <a:spcPts val="1600"/>
              </a:spcBef>
              <a:spcAft>
                <a:spcPts val="0"/>
              </a:spcAft>
              <a:buNone/>
              <a:defRPr sz="1200">
                <a:solidFill>
                  <a:schemeClr val="lt1"/>
                </a:solidFill>
              </a:defRPr>
            </a:lvl3pPr>
            <a:lvl4pPr lvl="3" rtl="0" algn="ctr">
              <a:lnSpc>
                <a:spcPct val="100000"/>
              </a:lnSpc>
              <a:spcBef>
                <a:spcPts val="1600"/>
              </a:spcBef>
              <a:spcAft>
                <a:spcPts val="0"/>
              </a:spcAft>
              <a:buNone/>
              <a:defRPr sz="1200">
                <a:solidFill>
                  <a:schemeClr val="lt1"/>
                </a:solidFill>
              </a:defRPr>
            </a:lvl4pPr>
            <a:lvl5pPr lvl="4" rtl="0" algn="ctr">
              <a:lnSpc>
                <a:spcPct val="100000"/>
              </a:lnSpc>
              <a:spcBef>
                <a:spcPts val="1600"/>
              </a:spcBef>
              <a:spcAft>
                <a:spcPts val="0"/>
              </a:spcAft>
              <a:buNone/>
              <a:defRPr sz="1200">
                <a:solidFill>
                  <a:schemeClr val="lt1"/>
                </a:solidFill>
              </a:defRPr>
            </a:lvl5pPr>
            <a:lvl6pPr lvl="5" rtl="0" algn="ctr">
              <a:lnSpc>
                <a:spcPct val="100000"/>
              </a:lnSpc>
              <a:spcBef>
                <a:spcPts val="1600"/>
              </a:spcBef>
              <a:spcAft>
                <a:spcPts val="0"/>
              </a:spcAft>
              <a:buNone/>
              <a:defRPr sz="1200">
                <a:solidFill>
                  <a:schemeClr val="lt1"/>
                </a:solidFill>
              </a:defRPr>
            </a:lvl6pPr>
            <a:lvl7pPr lvl="6" rtl="0" algn="ctr">
              <a:lnSpc>
                <a:spcPct val="100000"/>
              </a:lnSpc>
              <a:spcBef>
                <a:spcPts val="1600"/>
              </a:spcBef>
              <a:spcAft>
                <a:spcPts val="0"/>
              </a:spcAft>
              <a:buNone/>
              <a:defRPr sz="1200">
                <a:solidFill>
                  <a:schemeClr val="lt1"/>
                </a:solidFill>
              </a:defRPr>
            </a:lvl7pPr>
            <a:lvl8pPr lvl="7" rtl="0" algn="ctr">
              <a:lnSpc>
                <a:spcPct val="100000"/>
              </a:lnSpc>
              <a:spcBef>
                <a:spcPts val="1600"/>
              </a:spcBef>
              <a:spcAft>
                <a:spcPts val="0"/>
              </a:spcAft>
              <a:buNone/>
              <a:defRPr sz="1200">
                <a:solidFill>
                  <a:schemeClr val="lt1"/>
                </a:solidFill>
              </a:defRPr>
            </a:lvl8pPr>
            <a:lvl9pPr lvl="8" rtl="0" algn="ctr">
              <a:lnSpc>
                <a:spcPct val="100000"/>
              </a:lnSpc>
              <a:spcBef>
                <a:spcPts val="1600"/>
              </a:spcBef>
              <a:spcAft>
                <a:spcPts val="1600"/>
              </a:spcAft>
              <a:buNone/>
              <a:defRPr sz="1200">
                <a:solidFill>
                  <a:schemeClr val="lt1"/>
                </a:solidFill>
              </a:defRPr>
            </a:lvl9pPr>
          </a:lstStyle>
          <a:p/>
        </p:txBody>
      </p:sp>
      <p:sp>
        <p:nvSpPr>
          <p:cNvPr id="209" name="Google Shape;209;p31"/>
          <p:cNvSpPr txBox="1"/>
          <p:nvPr>
            <p:ph idx="13" type="subTitle"/>
          </p:nvPr>
        </p:nvSpPr>
        <p:spPr>
          <a:xfrm>
            <a:off x="1492950" y="1655200"/>
            <a:ext cx="608100" cy="3021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chemeClr val="lt1"/>
                </a:solidFill>
                <a:latin typeface="DM Sans"/>
                <a:ea typeface="DM Sans"/>
                <a:cs typeface="DM Sans"/>
                <a:sym typeface="DM Sans"/>
              </a:defRPr>
            </a:lvl1pPr>
            <a:lvl2pPr lvl="1" rtl="0" algn="ctr">
              <a:lnSpc>
                <a:spcPct val="100000"/>
              </a:lnSpc>
              <a:spcBef>
                <a:spcPts val="1600"/>
              </a:spcBef>
              <a:spcAft>
                <a:spcPts val="0"/>
              </a:spcAft>
              <a:buNone/>
              <a:defRPr b="1" sz="1600">
                <a:solidFill>
                  <a:schemeClr val="lt1"/>
                </a:solidFill>
                <a:latin typeface="DM Sans"/>
                <a:ea typeface="DM Sans"/>
                <a:cs typeface="DM Sans"/>
                <a:sym typeface="DM Sans"/>
              </a:defRPr>
            </a:lvl2pPr>
            <a:lvl3pPr lvl="2" rtl="0" algn="ctr">
              <a:lnSpc>
                <a:spcPct val="100000"/>
              </a:lnSpc>
              <a:spcBef>
                <a:spcPts val="1600"/>
              </a:spcBef>
              <a:spcAft>
                <a:spcPts val="0"/>
              </a:spcAft>
              <a:buNone/>
              <a:defRPr b="1" sz="1600">
                <a:solidFill>
                  <a:schemeClr val="lt1"/>
                </a:solidFill>
                <a:latin typeface="DM Sans"/>
                <a:ea typeface="DM Sans"/>
                <a:cs typeface="DM Sans"/>
                <a:sym typeface="DM Sans"/>
              </a:defRPr>
            </a:lvl3pPr>
            <a:lvl4pPr lvl="3" rtl="0" algn="ctr">
              <a:lnSpc>
                <a:spcPct val="100000"/>
              </a:lnSpc>
              <a:spcBef>
                <a:spcPts val="1600"/>
              </a:spcBef>
              <a:spcAft>
                <a:spcPts val="0"/>
              </a:spcAft>
              <a:buNone/>
              <a:defRPr b="1" sz="1600">
                <a:solidFill>
                  <a:schemeClr val="lt1"/>
                </a:solidFill>
                <a:latin typeface="DM Sans"/>
                <a:ea typeface="DM Sans"/>
                <a:cs typeface="DM Sans"/>
                <a:sym typeface="DM Sans"/>
              </a:defRPr>
            </a:lvl4pPr>
            <a:lvl5pPr lvl="4" rtl="0" algn="ctr">
              <a:lnSpc>
                <a:spcPct val="100000"/>
              </a:lnSpc>
              <a:spcBef>
                <a:spcPts val="1600"/>
              </a:spcBef>
              <a:spcAft>
                <a:spcPts val="0"/>
              </a:spcAft>
              <a:buNone/>
              <a:defRPr b="1" sz="1600">
                <a:solidFill>
                  <a:schemeClr val="lt1"/>
                </a:solidFill>
                <a:latin typeface="DM Sans"/>
                <a:ea typeface="DM Sans"/>
                <a:cs typeface="DM Sans"/>
                <a:sym typeface="DM Sans"/>
              </a:defRPr>
            </a:lvl5pPr>
            <a:lvl6pPr lvl="5" rtl="0" algn="ctr">
              <a:lnSpc>
                <a:spcPct val="100000"/>
              </a:lnSpc>
              <a:spcBef>
                <a:spcPts val="1600"/>
              </a:spcBef>
              <a:spcAft>
                <a:spcPts val="0"/>
              </a:spcAft>
              <a:buNone/>
              <a:defRPr b="1" sz="1600">
                <a:solidFill>
                  <a:schemeClr val="lt1"/>
                </a:solidFill>
                <a:latin typeface="DM Sans"/>
                <a:ea typeface="DM Sans"/>
                <a:cs typeface="DM Sans"/>
                <a:sym typeface="DM Sans"/>
              </a:defRPr>
            </a:lvl6pPr>
            <a:lvl7pPr lvl="6" rtl="0" algn="ctr">
              <a:lnSpc>
                <a:spcPct val="100000"/>
              </a:lnSpc>
              <a:spcBef>
                <a:spcPts val="1600"/>
              </a:spcBef>
              <a:spcAft>
                <a:spcPts val="0"/>
              </a:spcAft>
              <a:buNone/>
              <a:defRPr b="1" sz="1600">
                <a:solidFill>
                  <a:schemeClr val="lt1"/>
                </a:solidFill>
                <a:latin typeface="DM Sans"/>
                <a:ea typeface="DM Sans"/>
                <a:cs typeface="DM Sans"/>
                <a:sym typeface="DM Sans"/>
              </a:defRPr>
            </a:lvl7pPr>
            <a:lvl8pPr lvl="7" rtl="0" algn="ctr">
              <a:lnSpc>
                <a:spcPct val="100000"/>
              </a:lnSpc>
              <a:spcBef>
                <a:spcPts val="1600"/>
              </a:spcBef>
              <a:spcAft>
                <a:spcPts val="0"/>
              </a:spcAft>
              <a:buNone/>
              <a:defRPr b="1" sz="1600">
                <a:solidFill>
                  <a:schemeClr val="lt1"/>
                </a:solidFill>
                <a:latin typeface="DM Sans"/>
                <a:ea typeface="DM Sans"/>
                <a:cs typeface="DM Sans"/>
                <a:sym typeface="DM Sans"/>
              </a:defRPr>
            </a:lvl8pPr>
            <a:lvl9pPr lvl="8" rtl="0" algn="ctr">
              <a:lnSpc>
                <a:spcPct val="100000"/>
              </a:lnSpc>
              <a:spcBef>
                <a:spcPts val="1600"/>
              </a:spcBef>
              <a:spcAft>
                <a:spcPts val="1600"/>
              </a:spcAft>
              <a:buNone/>
              <a:defRPr b="1" sz="1600">
                <a:solidFill>
                  <a:schemeClr val="lt1"/>
                </a:solidFill>
                <a:latin typeface="DM Sans"/>
                <a:ea typeface="DM Sans"/>
                <a:cs typeface="DM Sans"/>
                <a:sym typeface="DM Sans"/>
              </a:defRPr>
            </a:lvl9pPr>
          </a:lstStyle>
          <a:p/>
        </p:txBody>
      </p:sp>
      <p:sp>
        <p:nvSpPr>
          <p:cNvPr id="210" name="Google Shape;210;p31"/>
          <p:cNvSpPr txBox="1"/>
          <p:nvPr>
            <p:ph idx="14" type="subTitle"/>
          </p:nvPr>
        </p:nvSpPr>
        <p:spPr>
          <a:xfrm>
            <a:off x="4267911" y="1655200"/>
            <a:ext cx="608100" cy="3021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chemeClr val="lt1"/>
                </a:solidFill>
                <a:latin typeface="DM Sans"/>
                <a:ea typeface="DM Sans"/>
                <a:cs typeface="DM Sans"/>
                <a:sym typeface="DM Sans"/>
              </a:defRPr>
            </a:lvl1pPr>
            <a:lvl2pPr lvl="1" rtl="0" algn="ctr">
              <a:lnSpc>
                <a:spcPct val="100000"/>
              </a:lnSpc>
              <a:spcBef>
                <a:spcPts val="1600"/>
              </a:spcBef>
              <a:spcAft>
                <a:spcPts val="0"/>
              </a:spcAft>
              <a:buNone/>
              <a:defRPr b="1" sz="1600">
                <a:solidFill>
                  <a:schemeClr val="lt1"/>
                </a:solidFill>
                <a:latin typeface="DM Sans"/>
                <a:ea typeface="DM Sans"/>
                <a:cs typeface="DM Sans"/>
                <a:sym typeface="DM Sans"/>
              </a:defRPr>
            </a:lvl2pPr>
            <a:lvl3pPr lvl="2" rtl="0" algn="ctr">
              <a:lnSpc>
                <a:spcPct val="100000"/>
              </a:lnSpc>
              <a:spcBef>
                <a:spcPts val="1600"/>
              </a:spcBef>
              <a:spcAft>
                <a:spcPts val="0"/>
              </a:spcAft>
              <a:buNone/>
              <a:defRPr b="1" sz="1600">
                <a:solidFill>
                  <a:schemeClr val="lt1"/>
                </a:solidFill>
                <a:latin typeface="DM Sans"/>
                <a:ea typeface="DM Sans"/>
                <a:cs typeface="DM Sans"/>
                <a:sym typeface="DM Sans"/>
              </a:defRPr>
            </a:lvl3pPr>
            <a:lvl4pPr lvl="3" rtl="0" algn="ctr">
              <a:lnSpc>
                <a:spcPct val="100000"/>
              </a:lnSpc>
              <a:spcBef>
                <a:spcPts val="1600"/>
              </a:spcBef>
              <a:spcAft>
                <a:spcPts val="0"/>
              </a:spcAft>
              <a:buNone/>
              <a:defRPr b="1" sz="1600">
                <a:solidFill>
                  <a:schemeClr val="lt1"/>
                </a:solidFill>
                <a:latin typeface="DM Sans"/>
                <a:ea typeface="DM Sans"/>
                <a:cs typeface="DM Sans"/>
                <a:sym typeface="DM Sans"/>
              </a:defRPr>
            </a:lvl4pPr>
            <a:lvl5pPr lvl="4" rtl="0" algn="ctr">
              <a:lnSpc>
                <a:spcPct val="100000"/>
              </a:lnSpc>
              <a:spcBef>
                <a:spcPts val="1600"/>
              </a:spcBef>
              <a:spcAft>
                <a:spcPts val="0"/>
              </a:spcAft>
              <a:buNone/>
              <a:defRPr b="1" sz="1600">
                <a:solidFill>
                  <a:schemeClr val="lt1"/>
                </a:solidFill>
                <a:latin typeface="DM Sans"/>
                <a:ea typeface="DM Sans"/>
                <a:cs typeface="DM Sans"/>
                <a:sym typeface="DM Sans"/>
              </a:defRPr>
            </a:lvl5pPr>
            <a:lvl6pPr lvl="5" rtl="0" algn="ctr">
              <a:lnSpc>
                <a:spcPct val="100000"/>
              </a:lnSpc>
              <a:spcBef>
                <a:spcPts val="1600"/>
              </a:spcBef>
              <a:spcAft>
                <a:spcPts val="0"/>
              </a:spcAft>
              <a:buNone/>
              <a:defRPr b="1" sz="1600">
                <a:solidFill>
                  <a:schemeClr val="lt1"/>
                </a:solidFill>
                <a:latin typeface="DM Sans"/>
                <a:ea typeface="DM Sans"/>
                <a:cs typeface="DM Sans"/>
                <a:sym typeface="DM Sans"/>
              </a:defRPr>
            </a:lvl6pPr>
            <a:lvl7pPr lvl="6" rtl="0" algn="ctr">
              <a:lnSpc>
                <a:spcPct val="100000"/>
              </a:lnSpc>
              <a:spcBef>
                <a:spcPts val="1600"/>
              </a:spcBef>
              <a:spcAft>
                <a:spcPts val="0"/>
              </a:spcAft>
              <a:buNone/>
              <a:defRPr b="1" sz="1600">
                <a:solidFill>
                  <a:schemeClr val="lt1"/>
                </a:solidFill>
                <a:latin typeface="DM Sans"/>
                <a:ea typeface="DM Sans"/>
                <a:cs typeface="DM Sans"/>
                <a:sym typeface="DM Sans"/>
              </a:defRPr>
            </a:lvl7pPr>
            <a:lvl8pPr lvl="7" rtl="0" algn="ctr">
              <a:lnSpc>
                <a:spcPct val="100000"/>
              </a:lnSpc>
              <a:spcBef>
                <a:spcPts val="1600"/>
              </a:spcBef>
              <a:spcAft>
                <a:spcPts val="0"/>
              </a:spcAft>
              <a:buNone/>
              <a:defRPr b="1" sz="1600">
                <a:solidFill>
                  <a:schemeClr val="lt1"/>
                </a:solidFill>
                <a:latin typeface="DM Sans"/>
                <a:ea typeface="DM Sans"/>
                <a:cs typeface="DM Sans"/>
                <a:sym typeface="DM Sans"/>
              </a:defRPr>
            </a:lvl8pPr>
            <a:lvl9pPr lvl="8" rtl="0" algn="ctr">
              <a:lnSpc>
                <a:spcPct val="100000"/>
              </a:lnSpc>
              <a:spcBef>
                <a:spcPts val="1600"/>
              </a:spcBef>
              <a:spcAft>
                <a:spcPts val="1600"/>
              </a:spcAft>
              <a:buNone/>
              <a:defRPr b="1" sz="1600">
                <a:solidFill>
                  <a:schemeClr val="lt1"/>
                </a:solidFill>
                <a:latin typeface="DM Sans"/>
                <a:ea typeface="DM Sans"/>
                <a:cs typeface="DM Sans"/>
                <a:sym typeface="DM Sans"/>
              </a:defRPr>
            </a:lvl9pPr>
          </a:lstStyle>
          <a:p/>
        </p:txBody>
      </p:sp>
      <p:sp>
        <p:nvSpPr>
          <p:cNvPr id="211" name="Google Shape;211;p31"/>
          <p:cNvSpPr txBox="1"/>
          <p:nvPr>
            <p:ph idx="15" type="subTitle"/>
          </p:nvPr>
        </p:nvSpPr>
        <p:spPr>
          <a:xfrm>
            <a:off x="7052550" y="1655200"/>
            <a:ext cx="608100" cy="3021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chemeClr val="lt1"/>
                </a:solidFill>
                <a:latin typeface="DM Sans"/>
                <a:ea typeface="DM Sans"/>
                <a:cs typeface="DM Sans"/>
                <a:sym typeface="DM Sans"/>
              </a:defRPr>
            </a:lvl1pPr>
            <a:lvl2pPr lvl="1" rtl="0" algn="ctr">
              <a:lnSpc>
                <a:spcPct val="100000"/>
              </a:lnSpc>
              <a:spcBef>
                <a:spcPts val="1600"/>
              </a:spcBef>
              <a:spcAft>
                <a:spcPts val="0"/>
              </a:spcAft>
              <a:buNone/>
              <a:defRPr b="1" sz="1600">
                <a:solidFill>
                  <a:schemeClr val="lt1"/>
                </a:solidFill>
                <a:latin typeface="DM Sans"/>
                <a:ea typeface="DM Sans"/>
                <a:cs typeface="DM Sans"/>
                <a:sym typeface="DM Sans"/>
              </a:defRPr>
            </a:lvl2pPr>
            <a:lvl3pPr lvl="2" rtl="0" algn="ctr">
              <a:lnSpc>
                <a:spcPct val="100000"/>
              </a:lnSpc>
              <a:spcBef>
                <a:spcPts val="1600"/>
              </a:spcBef>
              <a:spcAft>
                <a:spcPts val="0"/>
              </a:spcAft>
              <a:buNone/>
              <a:defRPr b="1" sz="1600">
                <a:solidFill>
                  <a:schemeClr val="lt1"/>
                </a:solidFill>
                <a:latin typeface="DM Sans"/>
                <a:ea typeface="DM Sans"/>
                <a:cs typeface="DM Sans"/>
                <a:sym typeface="DM Sans"/>
              </a:defRPr>
            </a:lvl3pPr>
            <a:lvl4pPr lvl="3" rtl="0" algn="ctr">
              <a:lnSpc>
                <a:spcPct val="100000"/>
              </a:lnSpc>
              <a:spcBef>
                <a:spcPts val="1600"/>
              </a:spcBef>
              <a:spcAft>
                <a:spcPts val="0"/>
              </a:spcAft>
              <a:buNone/>
              <a:defRPr b="1" sz="1600">
                <a:solidFill>
                  <a:schemeClr val="lt1"/>
                </a:solidFill>
                <a:latin typeface="DM Sans"/>
                <a:ea typeface="DM Sans"/>
                <a:cs typeface="DM Sans"/>
                <a:sym typeface="DM Sans"/>
              </a:defRPr>
            </a:lvl4pPr>
            <a:lvl5pPr lvl="4" rtl="0" algn="ctr">
              <a:lnSpc>
                <a:spcPct val="100000"/>
              </a:lnSpc>
              <a:spcBef>
                <a:spcPts val="1600"/>
              </a:spcBef>
              <a:spcAft>
                <a:spcPts val="0"/>
              </a:spcAft>
              <a:buNone/>
              <a:defRPr b="1" sz="1600">
                <a:solidFill>
                  <a:schemeClr val="lt1"/>
                </a:solidFill>
                <a:latin typeface="DM Sans"/>
                <a:ea typeface="DM Sans"/>
                <a:cs typeface="DM Sans"/>
                <a:sym typeface="DM Sans"/>
              </a:defRPr>
            </a:lvl5pPr>
            <a:lvl6pPr lvl="5" rtl="0" algn="ctr">
              <a:lnSpc>
                <a:spcPct val="100000"/>
              </a:lnSpc>
              <a:spcBef>
                <a:spcPts val="1600"/>
              </a:spcBef>
              <a:spcAft>
                <a:spcPts val="0"/>
              </a:spcAft>
              <a:buNone/>
              <a:defRPr b="1" sz="1600">
                <a:solidFill>
                  <a:schemeClr val="lt1"/>
                </a:solidFill>
                <a:latin typeface="DM Sans"/>
                <a:ea typeface="DM Sans"/>
                <a:cs typeface="DM Sans"/>
                <a:sym typeface="DM Sans"/>
              </a:defRPr>
            </a:lvl6pPr>
            <a:lvl7pPr lvl="6" rtl="0" algn="ctr">
              <a:lnSpc>
                <a:spcPct val="100000"/>
              </a:lnSpc>
              <a:spcBef>
                <a:spcPts val="1600"/>
              </a:spcBef>
              <a:spcAft>
                <a:spcPts val="0"/>
              </a:spcAft>
              <a:buNone/>
              <a:defRPr b="1" sz="1600">
                <a:solidFill>
                  <a:schemeClr val="lt1"/>
                </a:solidFill>
                <a:latin typeface="DM Sans"/>
                <a:ea typeface="DM Sans"/>
                <a:cs typeface="DM Sans"/>
                <a:sym typeface="DM Sans"/>
              </a:defRPr>
            </a:lvl7pPr>
            <a:lvl8pPr lvl="7" rtl="0" algn="ctr">
              <a:lnSpc>
                <a:spcPct val="100000"/>
              </a:lnSpc>
              <a:spcBef>
                <a:spcPts val="1600"/>
              </a:spcBef>
              <a:spcAft>
                <a:spcPts val="0"/>
              </a:spcAft>
              <a:buNone/>
              <a:defRPr b="1" sz="1600">
                <a:solidFill>
                  <a:schemeClr val="lt1"/>
                </a:solidFill>
                <a:latin typeface="DM Sans"/>
                <a:ea typeface="DM Sans"/>
                <a:cs typeface="DM Sans"/>
                <a:sym typeface="DM Sans"/>
              </a:defRPr>
            </a:lvl8pPr>
            <a:lvl9pPr lvl="8" rtl="0" algn="ctr">
              <a:lnSpc>
                <a:spcPct val="100000"/>
              </a:lnSpc>
              <a:spcBef>
                <a:spcPts val="1600"/>
              </a:spcBef>
              <a:spcAft>
                <a:spcPts val="1600"/>
              </a:spcAft>
              <a:buNone/>
              <a:defRPr b="1" sz="1600">
                <a:solidFill>
                  <a:schemeClr val="lt1"/>
                </a:solidFill>
                <a:latin typeface="DM Sans"/>
                <a:ea typeface="DM Sans"/>
                <a:cs typeface="DM Sans"/>
                <a:sym typeface="DM Sans"/>
              </a:defRPr>
            </a:lvl9pPr>
          </a:lstStyle>
          <a:p/>
        </p:txBody>
      </p:sp>
      <p:grpSp>
        <p:nvGrpSpPr>
          <p:cNvPr id="212" name="Google Shape;212;p31"/>
          <p:cNvGrpSpPr/>
          <p:nvPr/>
        </p:nvGrpSpPr>
        <p:grpSpPr>
          <a:xfrm>
            <a:off x="76200" y="76200"/>
            <a:ext cx="8991600" cy="4991100"/>
            <a:chOff x="76200" y="76200"/>
            <a:chExt cx="8991600" cy="4991100"/>
          </a:xfrm>
        </p:grpSpPr>
        <p:sp>
          <p:nvSpPr>
            <p:cNvPr id="213" name="Google Shape;213;p31"/>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4" name="Google Shape;214;p31"/>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5" name="Google Shape;215;p31"/>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6" name="Google Shape;216;p31"/>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17" name="Google Shape;217;p31"/>
          <p:cNvSpPr txBox="1"/>
          <p:nvPr>
            <p:ph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ONE_COLUMN_TEXT_1_1_1">
    <p:spTree>
      <p:nvGrpSpPr>
        <p:cNvPr id="218" name="Shape 218"/>
        <p:cNvGrpSpPr/>
        <p:nvPr/>
      </p:nvGrpSpPr>
      <p:grpSpPr>
        <a:xfrm>
          <a:off x="0" y="0"/>
          <a:ext cx="0" cy="0"/>
          <a:chOff x="0" y="0"/>
          <a:chExt cx="0" cy="0"/>
        </a:xfrm>
      </p:grpSpPr>
      <p:sp>
        <p:nvSpPr>
          <p:cNvPr id="219" name="Google Shape;219;p32"/>
          <p:cNvSpPr txBox="1"/>
          <p:nvPr>
            <p:ph idx="1" type="subTitle"/>
          </p:nvPr>
        </p:nvSpPr>
        <p:spPr>
          <a:xfrm>
            <a:off x="1654526" y="3966649"/>
            <a:ext cx="2708100" cy="7548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20" name="Google Shape;220;p32"/>
          <p:cNvSpPr txBox="1"/>
          <p:nvPr>
            <p:ph idx="2" type="subTitle"/>
          </p:nvPr>
        </p:nvSpPr>
        <p:spPr>
          <a:xfrm>
            <a:off x="5715850" y="3966654"/>
            <a:ext cx="2708100" cy="7548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21" name="Google Shape;221;p32"/>
          <p:cNvSpPr txBox="1"/>
          <p:nvPr>
            <p:ph idx="3" type="subTitle"/>
          </p:nvPr>
        </p:nvSpPr>
        <p:spPr>
          <a:xfrm>
            <a:off x="1654526" y="3628140"/>
            <a:ext cx="2708100" cy="47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222" name="Google Shape;222;p32"/>
          <p:cNvSpPr txBox="1"/>
          <p:nvPr>
            <p:ph idx="4" type="subTitle"/>
          </p:nvPr>
        </p:nvSpPr>
        <p:spPr>
          <a:xfrm>
            <a:off x="5715851" y="3628148"/>
            <a:ext cx="2708100" cy="47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223" name="Google Shape;223;p32"/>
          <p:cNvSpPr txBox="1"/>
          <p:nvPr>
            <p:ph idx="5" type="subTitle"/>
          </p:nvPr>
        </p:nvSpPr>
        <p:spPr>
          <a:xfrm>
            <a:off x="1654526" y="2259747"/>
            <a:ext cx="2708100" cy="7548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24" name="Google Shape;224;p32"/>
          <p:cNvSpPr txBox="1"/>
          <p:nvPr>
            <p:ph idx="6" type="subTitle"/>
          </p:nvPr>
        </p:nvSpPr>
        <p:spPr>
          <a:xfrm>
            <a:off x="5715850" y="2259748"/>
            <a:ext cx="2708100" cy="7548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225" name="Google Shape;225;p32"/>
          <p:cNvSpPr txBox="1"/>
          <p:nvPr>
            <p:ph idx="7" type="subTitle"/>
          </p:nvPr>
        </p:nvSpPr>
        <p:spPr>
          <a:xfrm>
            <a:off x="1654526" y="1921249"/>
            <a:ext cx="2708100" cy="47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226" name="Google Shape;226;p32"/>
          <p:cNvSpPr txBox="1"/>
          <p:nvPr>
            <p:ph idx="8" type="subTitle"/>
          </p:nvPr>
        </p:nvSpPr>
        <p:spPr>
          <a:xfrm>
            <a:off x="5715851" y="1921249"/>
            <a:ext cx="2708100" cy="47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grpSp>
        <p:nvGrpSpPr>
          <p:cNvPr id="227" name="Google Shape;227;p32"/>
          <p:cNvGrpSpPr/>
          <p:nvPr/>
        </p:nvGrpSpPr>
        <p:grpSpPr>
          <a:xfrm>
            <a:off x="76200" y="76200"/>
            <a:ext cx="8991600" cy="4991100"/>
            <a:chOff x="76200" y="76200"/>
            <a:chExt cx="8991600" cy="4991100"/>
          </a:xfrm>
        </p:grpSpPr>
        <p:sp>
          <p:nvSpPr>
            <p:cNvPr id="228" name="Google Shape;228;p32"/>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 name="Google Shape;232;p32"/>
          <p:cNvSpPr txBox="1"/>
          <p:nvPr>
            <p:ph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ONE_COLUMN_TEXT_1_1_1_1">
    <p:bg>
      <p:bgPr>
        <a:solidFill>
          <a:schemeClr val="dk1"/>
        </a:solidFill>
      </p:bgPr>
    </p:bg>
    <p:spTree>
      <p:nvGrpSpPr>
        <p:cNvPr id="233" name="Shape 233"/>
        <p:cNvGrpSpPr/>
        <p:nvPr/>
      </p:nvGrpSpPr>
      <p:grpSpPr>
        <a:xfrm>
          <a:off x="0" y="0"/>
          <a:ext cx="0" cy="0"/>
          <a:chOff x="0" y="0"/>
          <a:chExt cx="0" cy="0"/>
        </a:xfrm>
      </p:grpSpPr>
      <p:sp>
        <p:nvSpPr>
          <p:cNvPr id="234" name="Google Shape;234;p33"/>
          <p:cNvSpPr txBox="1"/>
          <p:nvPr>
            <p:ph idx="1" type="subTitle"/>
          </p:nvPr>
        </p:nvSpPr>
        <p:spPr>
          <a:xfrm>
            <a:off x="728125" y="4145400"/>
            <a:ext cx="34473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6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35" name="Google Shape;235;p33"/>
          <p:cNvSpPr txBox="1"/>
          <p:nvPr>
            <p:ph idx="2" type="subTitle"/>
          </p:nvPr>
        </p:nvSpPr>
        <p:spPr>
          <a:xfrm>
            <a:off x="4968575" y="4145400"/>
            <a:ext cx="34473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6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36" name="Google Shape;236;p33"/>
          <p:cNvSpPr txBox="1"/>
          <p:nvPr>
            <p:ph hasCustomPrompt="1" type="title"/>
          </p:nvPr>
        </p:nvSpPr>
        <p:spPr>
          <a:xfrm>
            <a:off x="5292276" y="3622419"/>
            <a:ext cx="27999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000">
                <a:solidFill>
                  <a:schemeClr val="lt1"/>
                </a:solidFill>
              </a:defRPr>
            </a:lvl1pPr>
            <a:lvl2pPr lvl="1"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2pPr>
            <a:lvl3pPr lvl="2"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3pPr>
            <a:lvl4pPr lvl="3"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4pPr>
            <a:lvl5pPr lvl="4"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5pPr>
            <a:lvl6pPr lvl="5"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6pPr>
            <a:lvl7pPr lvl="6"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7pPr>
            <a:lvl8pPr lvl="7"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8pPr>
            <a:lvl9pPr lvl="8"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9pPr>
          </a:lstStyle>
          <a:p>
            <a:r>
              <a:t>xx%</a:t>
            </a:r>
          </a:p>
        </p:txBody>
      </p:sp>
      <p:sp>
        <p:nvSpPr>
          <p:cNvPr id="237" name="Google Shape;237;p33"/>
          <p:cNvSpPr txBox="1"/>
          <p:nvPr>
            <p:ph hasCustomPrompt="1" idx="3" type="title"/>
          </p:nvPr>
        </p:nvSpPr>
        <p:spPr>
          <a:xfrm>
            <a:off x="1051825" y="3622419"/>
            <a:ext cx="27999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000">
                <a:solidFill>
                  <a:schemeClr val="dk2"/>
                </a:solidFill>
              </a:defRPr>
            </a:lvl1pPr>
            <a:lvl2pPr lvl="1"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2pPr>
            <a:lvl3pPr lvl="2"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3pPr>
            <a:lvl4pPr lvl="3"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4pPr>
            <a:lvl5pPr lvl="4"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5pPr>
            <a:lvl6pPr lvl="5"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6pPr>
            <a:lvl7pPr lvl="6"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7pPr>
            <a:lvl8pPr lvl="7"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8pPr>
            <a:lvl9pPr lvl="8"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9pPr>
          </a:lstStyle>
          <a:p>
            <a:r>
              <a:t>xx%</a:t>
            </a:r>
          </a:p>
        </p:txBody>
      </p:sp>
      <p:grpSp>
        <p:nvGrpSpPr>
          <p:cNvPr id="238" name="Google Shape;238;p33"/>
          <p:cNvGrpSpPr/>
          <p:nvPr/>
        </p:nvGrpSpPr>
        <p:grpSpPr>
          <a:xfrm>
            <a:off x="76200" y="76200"/>
            <a:ext cx="8991600" cy="4991100"/>
            <a:chOff x="76200" y="76200"/>
            <a:chExt cx="8991600" cy="4991100"/>
          </a:xfrm>
        </p:grpSpPr>
        <p:sp>
          <p:nvSpPr>
            <p:cNvPr id="239" name="Google Shape;239;p33"/>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0" name="Google Shape;240;p33"/>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1" name="Google Shape;241;p33"/>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2" name="Google Shape;242;p33"/>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243" name="Google Shape;243;p33"/>
          <p:cNvSpPr txBox="1"/>
          <p:nvPr>
            <p:ph idx="4" type="ctrTitle"/>
          </p:nvPr>
        </p:nvSpPr>
        <p:spPr>
          <a:xfrm>
            <a:off x="1410611" y="490996"/>
            <a:ext cx="6322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p:txBody>
      </p:sp>
      <p:sp>
        <p:nvSpPr>
          <p:cNvPr id="244" name="Google Shape;244;p33"/>
          <p:cNvSpPr txBox="1"/>
          <p:nvPr>
            <p:ph idx="5" type="subTitle"/>
          </p:nvPr>
        </p:nvSpPr>
        <p:spPr>
          <a:xfrm>
            <a:off x="728125" y="2178775"/>
            <a:ext cx="34473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6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45" name="Google Shape;245;p33"/>
          <p:cNvSpPr txBox="1"/>
          <p:nvPr>
            <p:ph idx="6" type="subTitle"/>
          </p:nvPr>
        </p:nvSpPr>
        <p:spPr>
          <a:xfrm>
            <a:off x="4968575" y="2178775"/>
            <a:ext cx="34473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400"/>
              <a:buNone/>
              <a:defRPr sz="1600">
                <a:solidFill>
                  <a:schemeClr val="lt1"/>
                </a:solidFill>
              </a:defRPr>
            </a:lvl1pPr>
            <a:lvl2pPr lvl="1" rtl="0" algn="ctr">
              <a:lnSpc>
                <a:spcPct val="100000"/>
              </a:lnSpc>
              <a:spcBef>
                <a:spcPts val="0"/>
              </a:spcBef>
              <a:spcAft>
                <a:spcPts val="0"/>
              </a:spcAft>
              <a:buClr>
                <a:schemeClr val="lt1"/>
              </a:buClr>
              <a:buSzPts val="1400"/>
              <a:buNone/>
              <a:defRPr>
                <a:solidFill>
                  <a:schemeClr val="lt1"/>
                </a:solidFill>
              </a:defRPr>
            </a:lvl2pPr>
            <a:lvl3pPr lvl="2" rtl="0" algn="ctr">
              <a:lnSpc>
                <a:spcPct val="100000"/>
              </a:lnSpc>
              <a:spcBef>
                <a:spcPts val="0"/>
              </a:spcBef>
              <a:spcAft>
                <a:spcPts val="0"/>
              </a:spcAft>
              <a:buClr>
                <a:schemeClr val="lt1"/>
              </a:buClr>
              <a:buSzPts val="1400"/>
              <a:buNone/>
              <a:defRPr>
                <a:solidFill>
                  <a:schemeClr val="lt1"/>
                </a:solidFill>
              </a:defRPr>
            </a:lvl3pPr>
            <a:lvl4pPr lvl="3" rtl="0" algn="ctr">
              <a:lnSpc>
                <a:spcPct val="100000"/>
              </a:lnSpc>
              <a:spcBef>
                <a:spcPts val="0"/>
              </a:spcBef>
              <a:spcAft>
                <a:spcPts val="0"/>
              </a:spcAft>
              <a:buClr>
                <a:schemeClr val="lt1"/>
              </a:buClr>
              <a:buSzPts val="1400"/>
              <a:buNone/>
              <a:defRPr>
                <a:solidFill>
                  <a:schemeClr val="lt1"/>
                </a:solidFill>
              </a:defRPr>
            </a:lvl4pPr>
            <a:lvl5pPr lvl="4" rtl="0" algn="ctr">
              <a:lnSpc>
                <a:spcPct val="100000"/>
              </a:lnSpc>
              <a:spcBef>
                <a:spcPts val="0"/>
              </a:spcBef>
              <a:spcAft>
                <a:spcPts val="0"/>
              </a:spcAft>
              <a:buClr>
                <a:schemeClr val="lt1"/>
              </a:buClr>
              <a:buSzPts val="1400"/>
              <a:buNone/>
              <a:defRPr>
                <a:solidFill>
                  <a:schemeClr val="lt1"/>
                </a:solidFill>
              </a:defRPr>
            </a:lvl5pPr>
            <a:lvl6pPr lvl="5" rtl="0" algn="ctr">
              <a:lnSpc>
                <a:spcPct val="100000"/>
              </a:lnSpc>
              <a:spcBef>
                <a:spcPts val="0"/>
              </a:spcBef>
              <a:spcAft>
                <a:spcPts val="0"/>
              </a:spcAft>
              <a:buClr>
                <a:schemeClr val="lt1"/>
              </a:buClr>
              <a:buSzPts val="1400"/>
              <a:buNone/>
              <a:defRPr>
                <a:solidFill>
                  <a:schemeClr val="lt1"/>
                </a:solidFill>
              </a:defRPr>
            </a:lvl6pPr>
            <a:lvl7pPr lvl="6" rtl="0" algn="ctr">
              <a:lnSpc>
                <a:spcPct val="100000"/>
              </a:lnSpc>
              <a:spcBef>
                <a:spcPts val="0"/>
              </a:spcBef>
              <a:spcAft>
                <a:spcPts val="0"/>
              </a:spcAft>
              <a:buClr>
                <a:schemeClr val="lt1"/>
              </a:buClr>
              <a:buSzPts val="1400"/>
              <a:buNone/>
              <a:defRPr>
                <a:solidFill>
                  <a:schemeClr val="lt1"/>
                </a:solidFill>
              </a:defRPr>
            </a:lvl7pPr>
            <a:lvl8pPr lvl="7" rtl="0" algn="ctr">
              <a:lnSpc>
                <a:spcPct val="100000"/>
              </a:lnSpc>
              <a:spcBef>
                <a:spcPts val="0"/>
              </a:spcBef>
              <a:spcAft>
                <a:spcPts val="0"/>
              </a:spcAft>
              <a:buClr>
                <a:schemeClr val="lt1"/>
              </a:buClr>
              <a:buSzPts val="1400"/>
              <a:buNone/>
              <a:defRPr>
                <a:solidFill>
                  <a:schemeClr val="lt1"/>
                </a:solidFill>
              </a:defRPr>
            </a:lvl8pPr>
            <a:lvl9pPr lvl="8" rtl="0" algn="ctr">
              <a:lnSpc>
                <a:spcPct val="100000"/>
              </a:lnSpc>
              <a:spcBef>
                <a:spcPts val="0"/>
              </a:spcBef>
              <a:spcAft>
                <a:spcPts val="0"/>
              </a:spcAft>
              <a:buClr>
                <a:schemeClr val="lt1"/>
              </a:buClr>
              <a:buSzPts val="1400"/>
              <a:buNone/>
              <a:defRPr>
                <a:solidFill>
                  <a:schemeClr val="lt1"/>
                </a:solidFill>
              </a:defRPr>
            </a:lvl9pPr>
          </a:lstStyle>
          <a:p/>
        </p:txBody>
      </p:sp>
      <p:sp>
        <p:nvSpPr>
          <p:cNvPr id="246" name="Google Shape;246;p33"/>
          <p:cNvSpPr txBox="1"/>
          <p:nvPr>
            <p:ph hasCustomPrompt="1" idx="7" type="title"/>
          </p:nvPr>
        </p:nvSpPr>
        <p:spPr>
          <a:xfrm>
            <a:off x="5292276" y="1655794"/>
            <a:ext cx="27999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000">
                <a:solidFill>
                  <a:schemeClr val="accent1"/>
                </a:solidFill>
              </a:defRPr>
            </a:lvl1pPr>
            <a:lvl2pPr lvl="1"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2pPr>
            <a:lvl3pPr lvl="2"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3pPr>
            <a:lvl4pPr lvl="3"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4pPr>
            <a:lvl5pPr lvl="4"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5pPr>
            <a:lvl6pPr lvl="5"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6pPr>
            <a:lvl7pPr lvl="6"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7pPr>
            <a:lvl8pPr lvl="7"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8pPr>
            <a:lvl9pPr lvl="8"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9pPr>
          </a:lstStyle>
          <a:p>
            <a:r>
              <a:t>xx%</a:t>
            </a:r>
          </a:p>
        </p:txBody>
      </p:sp>
      <p:sp>
        <p:nvSpPr>
          <p:cNvPr id="247" name="Google Shape;247;p33"/>
          <p:cNvSpPr txBox="1"/>
          <p:nvPr>
            <p:ph hasCustomPrompt="1" idx="8" type="title"/>
          </p:nvPr>
        </p:nvSpPr>
        <p:spPr>
          <a:xfrm>
            <a:off x="1051825" y="1655794"/>
            <a:ext cx="27999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3600"/>
              <a:buNone/>
              <a:defRPr sz="3000">
                <a:solidFill>
                  <a:schemeClr val="lt2"/>
                </a:solidFill>
              </a:defRPr>
            </a:lvl1pPr>
            <a:lvl2pPr lvl="1"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2pPr>
            <a:lvl3pPr lvl="2"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3pPr>
            <a:lvl4pPr lvl="3"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4pPr>
            <a:lvl5pPr lvl="4"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5pPr>
            <a:lvl6pPr lvl="5"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6pPr>
            <a:lvl7pPr lvl="6"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7pPr>
            <a:lvl8pPr lvl="7"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8pPr>
            <a:lvl9pPr lvl="8" rtl="0" algn="ctr">
              <a:spcBef>
                <a:spcPts val="0"/>
              </a:spcBef>
              <a:spcAft>
                <a:spcPts val="0"/>
              </a:spcAft>
              <a:buClr>
                <a:schemeClr val="lt1"/>
              </a:buClr>
              <a:buSzPts val="3600"/>
              <a:buFont typeface="DM Sans"/>
              <a:buNone/>
              <a:defRPr sz="3600">
                <a:solidFill>
                  <a:schemeClr val="lt1"/>
                </a:solidFill>
                <a:latin typeface="DM Sans"/>
                <a:ea typeface="DM Sans"/>
                <a:cs typeface="DM Sans"/>
                <a:sym typeface="DM Sans"/>
              </a:defRPr>
            </a:lvl9pPr>
          </a:lstStyle>
          <a:p>
            <a:r>
              <a:t>xx%</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ONE_COLUMN_TEXT_1_1_1_1_1">
    <p:spTree>
      <p:nvGrpSpPr>
        <p:cNvPr id="248" name="Shape 248"/>
        <p:cNvGrpSpPr/>
        <p:nvPr/>
      </p:nvGrpSpPr>
      <p:grpSpPr>
        <a:xfrm>
          <a:off x="0" y="0"/>
          <a:ext cx="0" cy="0"/>
          <a:chOff x="0" y="0"/>
          <a:chExt cx="0" cy="0"/>
        </a:xfrm>
      </p:grpSpPr>
      <p:sp>
        <p:nvSpPr>
          <p:cNvPr id="249" name="Google Shape;249;p34"/>
          <p:cNvSpPr txBox="1"/>
          <p:nvPr>
            <p:ph type="ctrTitle"/>
          </p:nvPr>
        </p:nvSpPr>
        <p:spPr>
          <a:xfrm flipH="1">
            <a:off x="720000" y="540000"/>
            <a:ext cx="4592400" cy="10647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250" name="Google Shape;250;p34"/>
          <p:cNvSpPr txBox="1"/>
          <p:nvPr>
            <p:ph idx="1" type="subTitle"/>
          </p:nvPr>
        </p:nvSpPr>
        <p:spPr>
          <a:xfrm flipH="1">
            <a:off x="720025" y="1730175"/>
            <a:ext cx="2947200" cy="1931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000"/>
              <a:buNone/>
              <a:defRPr sz="1600">
                <a:solidFill>
                  <a:schemeClr val="lt1"/>
                </a:solidFill>
              </a:defRPr>
            </a:lvl1pPr>
            <a:lvl2pPr lvl="1" rtl="0">
              <a:lnSpc>
                <a:spcPct val="100000"/>
              </a:lnSpc>
              <a:spcBef>
                <a:spcPts val="0"/>
              </a:spcBef>
              <a:spcAft>
                <a:spcPts val="0"/>
              </a:spcAft>
              <a:buClr>
                <a:schemeClr val="lt1"/>
              </a:buClr>
              <a:buSzPts val="3000"/>
              <a:buNone/>
              <a:defRPr sz="3000">
                <a:solidFill>
                  <a:schemeClr val="lt1"/>
                </a:solidFill>
              </a:defRPr>
            </a:lvl2pPr>
            <a:lvl3pPr lvl="2" rtl="0">
              <a:lnSpc>
                <a:spcPct val="100000"/>
              </a:lnSpc>
              <a:spcBef>
                <a:spcPts val="0"/>
              </a:spcBef>
              <a:spcAft>
                <a:spcPts val="0"/>
              </a:spcAft>
              <a:buClr>
                <a:schemeClr val="lt1"/>
              </a:buClr>
              <a:buSzPts val="3000"/>
              <a:buNone/>
              <a:defRPr sz="3000">
                <a:solidFill>
                  <a:schemeClr val="lt1"/>
                </a:solidFill>
              </a:defRPr>
            </a:lvl3pPr>
            <a:lvl4pPr lvl="3" rtl="0">
              <a:lnSpc>
                <a:spcPct val="100000"/>
              </a:lnSpc>
              <a:spcBef>
                <a:spcPts val="0"/>
              </a:spcBef>
              <a:spcAft>
                <a:spcPts val="0"/>
              </a:spcAft>
              <a:buClr>
                <a:schemeClr val="lt1"/>
              </a:buClr>
              <a:buSzPts val="3000"/>
              <a:buNone/>
              <a:defRPr sz="3000">
                <a:solidFill>
                  <a:schemeClr val="lt1"/>
                </a:solidFill>
              </a:defRPr>
            </a:lvl4pPr>
            <a:lvl5pPr lvl="4" rtl="0">
              <a:lnSpc>
                <a:spcPct val="100000"/>
              </a:lnSpc>
              <a:spcBef>
                <a:spcPts val="0"/>
              </a:spcBef>
              <a:spcAft>
                <a:spcPts val="0"/>
              </a:spcAft>
              <a:buClr>
                <a:schemeClr val="lt1"/>
              </a:buClr>
              <a:buSzPts val="3000"/>
              <a:buNone/>
              <a:defRPr sz="3000">
                <a:solidFill>
                  <a:schemeClr val="lt1"/>
                </a:solidFill>
              </a:defRPr>
            </a:lvl5pPr>
            <a:lvl6pPr lvl="5" rtl="0">
              <a:lnSpc>
                <a:spcPct val="100000"/>
              </a:lnSpc>
              <a:spcBef>
                <a:spcPts val="0"/>
              </a:spcBef>
              <a:spcAft>
                <a:spcPts val="0"/>
              </a:spcAft>
              <a:buClr>
                <a:schemeClr val="lt1"/>
              </a:buClr>
              <a:buSzPts val="3000"/>
              <a:buNone/>
              <a:defRPr sz="3000">
                <a:solidFill>
                  <a:schemeClr val="lt1"/>
                </a:solidFill>
              </a:defRPr>
            </a:lvl6pPr>
            <a:lvl7pPr lvl="6" rtl="0">
              <a:lnSpc>
                <a:spcPct val="100000"/>
              </a:lnSpc>
              <a:spcBef>
                <a:spcPts val="0"/>
              </a:spcBef>
              <a:spcAft>
                <a:spcPts val="0"/>
              </a:spcAft>
              <a:buClr>
                <a:schemeClr val="lt1"/>
              </a:buClr>
              <a:buSzPts val="3000"/>
              <a:buNone/>
              <a:defRPr sz="3000">
                <a:solidFill>
                  <a:schemeClr val="lt1"/>
                </a:solidFill>
              </a:defRPr>
            </a:lvl7pPr>
            <a:lvl8pPr lvl="7" rtl="0">
              <a:lnSpc>
                <a:spcPct val="100000"/>
              </a:lnSpc>
              <a:spcBef>
                <a:spcPts val="0"/>
              </a:spcBef>
              <a:spcAft>
                <a:spcPts val="0"/>
              </a:spcAft>
              <a:buClr>
                <a:schemeClr val="lt1"/>
              </a:buClr>
              <a:buSzPts val="3000"/>
              <a:buNone/>
              <a:defRPr sz="3000">
                <a:solidFill>
                  <a:schemeClr val="lt1"/>
                </a:solidFill>
              </a:defRPr>
            </a:lvl8pPr>
            <a:lvl9pPr lvl="8" rtl="0">
              <a:lnSpc>
                <a:spcPct val="100000"/>
              </a:lnSpc>
              <a:spcBef>
                <a:spcPts val="0"/>
              </a:spcBef>
              <a:spcAft>
                <a:spcPts val="0"/>
              </a:spcAft>
              <a:buClr>
                <a:schemeClr val="lt1"/>
              </a:buClr>
              <a:buSzPts val="3000"/>
              <a:buNone/>
              <a:defRPr sz="3000">
                <a:solidFill>
                  <a:schemeClr val="lt1"/>
                </a:solidFill>
              </a:defRPr>
            </a:lvl9pPr>
          </a:lstStyle>
          <a:p/>
        </p:txBody>
      </p:sp>
      <p:sp>
        <p:nvSpPr>
          <p:cNvPr id="251" name="Google Shape;251;p34"/>
          <p:cNvSpPr txBox="1"/>
          <p:nvPr/>
        </p:nvSpPr>
        <p:spPr>
          <a:xfrm>
            <a:off x="720000" y="3682725"/>
            <a:ext cx="3953100" cy="53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b="1" lang="en" sz="1200">
                <a:solidFill>
                  <a:schemeClr val="lt1"/>
                </a:solidFill>
                <a:latin typeface="Anaheim"/>
                <a:ea typeface="Anaheim"/>
                <a:cs typeface="Anaheim"/>
                <a:sym typeface="Anaheim"/>
              </a:rPr>
              <a:t>CREDITS</a:t>
            </a:r>
            <a:r>
              <a:rPr lang="en" sz="1200">
                <a:solidFill>
                  <a:schemeClr val="lt1"/>
                </a:solidFill>
                <a:latin typeface="Anaheim"/>
                <a:ea typeface="Anaheim"/>
                <a:cs typeface="Anaheim"/>
                <a:sym typeface="Anaheim"/>
              </a:rPr>
              <a:t>: This presentation template was created by </a:t>
            </a:r>
            <a:r>
              <a:rPr b="1" lang="en" sz="1200">
                <a:solidFill>
                  <a:schemeClr val="lt1"/>
                </a:solidFill>
                <a:uFill>
                  <a:noFill/>
                </a:uFill>
                <a:latin typeface="Anaheim"/>
                <a:ea typeface="Anaheim"/>
                <a:cs typeface="Anaheim"/>
                <a:sym typeface="Anaheim"/>
                <a:hlinkClick r:id="rId2">
                  <a:extLst>
                    <a:ext uri="{A12FA001-AC4F-418D-AE19-62706E023703}">
                      <ahyp:hlinkClr val="tx"/>
                    </a:ext>
                  </a:extLst>
                </a:hlinkClick>
              </a:rPr>
              <a:t>Slidesgo</a:t>
            </a:r>
            <a:r>
              <a:rPr lang="en" sz="1200">
                <a:solidFill>
                  <a:schemeClr val="lt1"/>
                </a:solidFill>
                <a:latin typeface="Anaheim"/>
                <a:ea typeface="Anaheim"/>
                <a:cs typeface="Anaheim"/>
                <a:sym typeface="Anaheim"/>
              </a:rPr>
              <a:t>, including icons by </a:t>
            </a:r>
            <a:r>
              <a:rPr b="1" lang="en" sz="1200">
                <a:solidFill>
                  <a:schemeClr val="lt1"/>
                </a:solidFill>
                <a:uFill>
                  <a:noFill/>
                </a:uFill>
                <a:latin typeface="Anaheim"/>
                <a:ea typeface="Anaheim"/>
                <a:cs typeface="Anaheim"/>
                <a:sym typeface="Anaheim"/>
                <a:hlinkClick r:id="rId3">
                  <a:extLst>
                    <a:ext uri="{A12FA001-AC4F-418D-AE19-62706E023703}">
                      <ahyp:hlinkClr val="tx"/>
                    </a:ext>
                  </a:extLst>
                </a:hlinkClick>
              </a:rPr>
              <a:t>Flaticon</a:t>
            </a:r>
            <a:r>
              <a:rPr lang="en" sz="1200">
                <a:solidFill>
                  <a:schemeClr val="lt1"/>
                </a:solidFill>
                <a:latin typeface="Anaheim"/>
                <a:ea typeface="Anaheim"/>
                <a:cs typeface="Anaheim"/>
                <a:sym typeface="Anaheim"/>
              </a:rPr>
              <a:t>, and infographics &amp; images by </a:t>
            </a:r>
            <a:r>
              <a:rPr b="1" lang="en" sz="1200">
                <a:solidFill>
                  <a:schemeClr val="lt1"/>
                </a:solidFill>
                <a:uFill>
                  <a:noFill/>
                </a:uFill>
                <a:latin typeface="Anaheim"/>
                <a:ea typeface="Anaheim"/>
                <a:cs typeface="Anaheim"/>
                <a:sym typeface="Anaheim"/>
                <a:hlinkClick r:id="rId4">
                  <a:extLst>
                    <a:ext uri="{A12FA001-AC4F-418D-AE19-62706E023703}">
                      <ahyp:hlinkClr val="tx"/>
                    </a:ext>
                  </a:extLst>
                </a:hlinkClick>
              </a:rPr>
              <a:t>Freepik</a:t>
            </a:r>
            <a:r>
              <a:rPr b="1" lang="en" sz="1200">
                <a:solidFill>
                  <a:schemeClr val="lt1"/>
                </a:solidFill>
                <a:latin typeface="Anaheim"/>
                <a:ea typeface="Anaheim"/>
                <a:cs typeface="Anaheim"/>
                <a:sym typeface="Anaheim"/>
              </a:rPr>
              <a:t> </a:t>
            </a:r>
            <a:r>
              <a:rPr lang="en" sz="1200">
                <a:solidFill>
                  <a:schemeClr val="lt1"/>
                </a:solidFill>
                <a:latin typeface="Anaheim"/>
                <a:ea typeface="Anaheim"/>
                <a:cs typeface="Anaheim"/>
                <a:sym typeface="Anaheim"/>
              </a:rPr>
              <a:t>and illustrations by</a:t>
            </a:r>
            <a:r>
              <a:rPr b="1" lang="en" sz="1200">
                <a:solidFill>
                  <a:schemeClr val="lt1"/>
                </a:solidFill>
                <a:latin typeface="Anaheim"/>
                <a:ea typeface="Anaheim"/>
                <a:cs typeface="Anaheim"/>
                <a:sym typeface="Anaheim"/>
              </a:rPr>
              <a:t> </a:t>
            </a:r>
            <a:r>
              <a:rPr b="1" lang="en" sz="1200">
                <a:solidFill>
                  <a:schemeClr val="hlink"/>
                </a:solidFill>
                <a:uFill>
                  <a:noFill/>
                </a:uFill>
                <a:latin typeface="Anaheim"/>
                <a:ea typeface="Anaheim"/>
                <a:cs typeface="Anaheim"/>
                <a:sym typeface="Anaheim"/>
                <a:hlinkClick r:id="rId5"/>
              </a:rPr>
              <a:t>Stories</a:t>
            </a:r>
            <a:endParaRPr b="1" sz="1200">
              <a:solidFill>
                <a:schemeClr val="lt1"/>
              </a:solidFill>
              <a:latin typeface="Anaheim"/>
              <a:ea typeface="Anaheim"/>
              <a:cs typeface="Anaheim"/>
              <a:sym typeface="Anaheim"/>
            </a:endParaRPr>
          </a:p>
          <a:p>
            <a:pPr indent="0" lvl="0" marL="0" rtl="0" algn="l">
              <a:lnSpc>
                <a:spcPct val="100000"/>
              </a:lnSpc>
              <a:spcBef>
                <a:spcPts val="0"/>
              </a:spcBef>
              <a:spcAft>
                <a:spcPts val="0"/>
              </a:spcAft>
              <a:buNone/>
            </a:pPr>
            <a:r>
              <a:t/>
            </a:r>
            <a:endParaRPr sz="1200">
              <a:solidFill>
                <a:schemeClr val="lt1"/>
              </a:solidFill>
              <a:latin typeface="Anaheim"/>
              <a:ea typeface="Anaheim"/>
              <a:cs typeface="Anaheim"/>
              <a:sym typeface="Anaheim"/>
            </a:endParaRPr>
          </a:p>
          <a:p>
            <a:pPr indent="0" lvl="0" marL="0" rtl="0" algn="l">
              <a:lnSpc>
                <a:spcPct val="100000"/>
              </a:lnSpc>
              <a:spcBef>
                <a:spcPts val="300"/>
              </a:spcBef>
              <a:spcAft>
                <a:spcPts val="0"/>
              </a:spcAft>
              <a:buNone/>
            </a:pPr>
            <a:r>
              <a:t/>
            </a:r>
            <a:endParaRPr sz="1200">
              <a:solidFill>
                <a:schemeClr val="lt1"/>
              </a:solidFill>
              <a:latin typeface="Anaheim"/>
              <a:ea typeface="Anaheim"/>
              <a:cs typeface="Anaheim"/>
              <a:sym typeface="Anaheim"/>
            </a:endParaRPr>
          </a:p>
        </p:txBody>
      </p:sp>
      <p:grpSp>
        <p:nvGrpSpPr>
          <p:cNvPr id="252" name="Google Shape;252;p34"/>
          <p:cNvGrpSpPr/>
          <p:nvPr/>
        </p:nvGrpSpPr>
        <p:grpSpPr>
          <a:xfrm>
            <a:off x="76200" y="76200"/>
            <a:ext cx="8991600" cy="4991100"/>
            <a:chOff x="76200" y="76200"/>
            <a:chExt cx="8991600" cy="4991100"/>
          </a:xfrm>
        </p:grpSpPr>
        <p:sp>
          <p:nvSpPr>
            <p:cNvPr id="253" name="Google Shape;253;p34"/>
            <p:cNvSpPr/>
            <p:nvPr/>
          </p:nvSpPr>
          <p:spPr>
            <a:xfrm>
              <a:off x="76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4"/>
            <p:cNvSpPr/>
            <p:nvPr/>
          </p:nvSpPr>
          <p:spPr>
            <a:xfrm>
              <a:off x="8797200" y="762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4"/>
            <p:cNvSpPr/>
            <p:nvPr/>
          </p:nvSpPr>
          <p:spPr>
            <a:xfrm>
              <a:off x="76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4"/>
            <p:cNvSpPr/>
            <p:nvPr/>
          </p:nvSpPr>
          <p:spPr>
            <a:xfrm>
              <a:off x="8797200" y="4796700"/>
              <a:ext cx="270600" cy="270600"/>
            </a:xfrm>
            <a:prstGeom prst="mathPlus">
              <a:avLst>
                <a:gd fmla="val 658" name="adj1"/>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No Subtitle-Bulletpoints">
  <p:cSld name="Title-No Subtitle-Bulletpoints">
    <p:spTree>
      <p:nvGrpSpPr>
        <p:cNvPr id="257" name="Shape 257"/>
        <p:cNvGrpSpPr/>
        <p:nvPr/>
      </p:nvGrpSpPr>
      <p:grpSpPr>
        <a:xfrm>
          <a:off x="0" y="0"/>
          <a:ext cx="0" cy="0"/>
          <a:chOff x="0" y="0"/>
          <a:chExt cx="0" cy="0"/>
        </a:xfrm>
      </p:grpSpPr>
      <p:sp>
        <p:nvSpPr>
          <p:cNvPr id="258" name="Google Shape;258;p35"/>
          <p:cNvSpPr txBox="1"/>
          <p:nvPr>
            <p:ph idx="1" type="body"/>
          </p:nvPr>
        </p:nvSpPr>
        <p:spPr>
          <a:xfrm>
            <a:off x="365760" y="1028699"/>
            <a:ext cx="8412600" cy="36345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1200"/>
              </a:spcBef>
              <a:spcAft>
                <a:spcPts val="0"/>
              </a:spcAft>
              <a:buClr>
                <a:srgbClr val="4D443E"/>
              </a:buClr>
              <a:buSzPts val="2000"/>
              <a:buFont typeface="Montserrat"/>
              <a:buChar char="•"/>
              <a:defRPr i="0" sz="2000" u="none" cap="none" strike="noStrike">
                <a:solidFill>
                  <a:srgbClr val="4D443E"/>
                </a:solidFill>
                <a:latin typeface="Montserrat"/>
                <a:ea typeface="Montserrat"/>
                <a:cs typeface="Montserrat"/>
                <a:sym typeface="Montserrat"/>
              </a:defRPr>
            </a:lvl1pPr>
            <a:lvl2pPr indent="-342900" lvl="1" marL="914400" marR="0" rtl="0" algn="l">
              <a:spcBef>
                <a:spcPts val="600"/>
              </a:spcBef>
              <a:spcAft>
                <a:spcPts val="0"/>
              </a:spcAft>
              <a:buClr>
                <a:srgbClr val="4D443E"/>
              </a:buClr>
              <a:buSzPts val="1800"/>
              <a:buFont typeface="Montserrat"/>
              <a:buChar char="̶"/>
              <a:defRPr i="0" sz="1800" u="none" cap="none" strike="noStrike">
                <a:solidFill>
                  <a:srgbClr val="4D443E"/>
                </a:solidFill>
                <a:latin typeface="Montserrat"/>
                <a:ea typeface="Montserrat"/>
                <a:cs typeface="Montserrat"/>
                <a:sym typeface="Montserrat"/>
              </a:defRPr>
            </a:lvl2pPr>
            <a:lvl3pPr indent="-342900" lvl="2" marL="1371600" marR="0" rtl="0" algn="l">
              <a:spcBef>
                <a:spcPts val="600"/>
              </a:spcBef>
              <a:spcAft>
                <a:spcPts val="0"/>
              </a:spcAft>
              <a:buClr>
                <a:srgbClr val="4D443E"/>
              </a:buClr>
              <a:buSzPts val="1800"/>
              <a:buFont typeface="Montserrat"/>
              <a:buChar char="o"/>
              <a:defRPr i="0" sz="1800" u="none" cap="none" strike="noStrike">
                <a:solidFill>
                  <a:srgbClr val="4D443E"/>
                </a:solidFill>
                <a:latin typeface="Montserrat"/>
                <a:ea typeface="Montserrat"/>
                <a:cs typeface="Montserrat"/>
                <a:sym typeface="Montserrat"/>
              </a:defRPr>
            </a:lvl3pPr>
            <a:lvl4pPr indent="-228600" lvl="3" marL="1828800" marR="0" rtl="0" algn="l">
              <a:spcBef>
                <a:spcPts val="32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4pPr>
            <a:lvl5pPr indent="-342900" lvl="4" marL="2286000" marR="0" rtl="0" algn="l">
              <a:spcBef>
                <a:spcPts val="36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259" name="Google Shape;259;p35"/>
          <p:cNvSpPr txBox="1"/>
          <p:nvPr>
            <p:ph type="ctrTitle"/>
          </p:nvPr>
        </p:nvSpPr>
        <p:spPr>
          <a:xfrm>
            <a:off x="365760" y="123444"/>
            <a:ext cx="8412600" cy="6468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Clr>
                <a:srgbClr val="002F6C"/>
              </a:buClr>
              <a:buSzPts val="2800"/>
              <a:buFont typeface="Montserrat"/>
              <a:buNone/>
              <a:defRPr b="1" i="0" sz="2400" u="none" cap="none" strike="noStrike">
                <a:solidFill>
                  <a:srgbClr val="002F6C"/>
                </a:solidFill>
                <a:latin typeface="Montserrat"/>
                <a:ea typeface="Montserrat"/>
                <a:cs typeface="Montserrat"/>
                <a:sym typeface="Montserrat"/>
              </a:defRPr>
            </a:lvl1pPr>
            <a:lvl2pPr lvl="1"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9pPr>
          </a:lstStyle>
          <a:p/>
        </p:txBody>
      </p:sp>
      <p:sp>
        <p:nvSpPr>
          <p:cNvPr id="260" name="Google Shape;260;p35"/>
          <p:cNvSpPr txBox="1"/>
          <p:nvPr/>
        </p:nvSpPr>
        <p:spPr>
          <a:xfrm>
            <a:off x="4320406" y="4733922"/>
            <a:ext cx="503400" cy="21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 sz="800" u="none" cap="none" strike="noStrike">
                <a:solidFill>
                  <a:srgbClr val="8E9093"/>
                </a:solidFill>
                <a:latin typeface="Arial Narrow"/>
                <a:ea typeface="Arial Narrow"/>
                <a:cs typeface="Arial Narrow"/>
                <a:sym typeface="Arial Narrow"/>
              </a:rPr>
              <a:t>‹#›</a:t>
            </a:fld>
            <a:r>
              <a:rPr b="1" i="0" lang="en" sz="800" u="none" cap="none" strike="noStrike">
                <a:solidFill>
                  <a:srgbClr val="8E9093"/>
                </a:solidFill>
                <a:latin typeface="Arial Narrow"/>
                <a:ea typeface="Arial Narrow"/>
                <a:cs typeface="Arial Narrow"/>
                <a:sym typeface="Arial Narrow"/>
              </a:rPr>
              <a:t> </a:t>
            </a:r>
            <a:endParaRPr b="1" i="0" sz="800" u="none" cap="none" strike="noStrike">
              <a:solidFill>
                <a:srgbClr val="8E9093"/>
              </a:solidFill>
              <a:latin typeface="Arial Narrow"/>
              <a:ea typeface="Arial Narrow"/>
              <a:cs typeface="Arial Narrow"/>
              <a:sym typeface="Arial Narrow"/>
            </a:endParaRPr>
          </a:p>
        </p:txBody>
      </p:sp>
      <p:sp>
        <p:nvSpPr>
          <p:cNvPr id="261" name="Google Shape;261;p3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rgbClr val="4D443E"/>
                </a:solidFill>
              </a:defRPr>
            </a:lvl1pPr>
            <a:lvl2pPr lvl="1" rtl="0" algn="r">
              <a:buNone/>
              <a:defRPr sz="1300">
                <a:solidFill>
                  <a:srgbClr val="4D443E"/>
                </a:solidFill>
              </a:defRPr>
            </a:lvl2pPr>
            <a:lvl3pPr lvl="2" rtl="0" algn="r">
              <a:buNone/>
              <a:defRPr sz="1300">
                <a:solidFill>
                  <a:srgbClr val="4D443E"/>
                </a:solidFill>
              </a:defRPr>
            </a:lvl3pPr>
            <a:lvl4pPr lvl="3" rtl="0" algn="r">
              <a:buNone/>
              <a:defRPr sz="1300">
                <a:solidFill>
                  <a:srgbClr val="4D443E"/>
                </a:solidFill>
              </a:defRPr>
            </a:lvl4pPr>
            <a:lvl5pPr lvl="4" rtl="0" algn="r">
              <a:buNone/>
              <a:defRPr sz="1300">
                <a:solidFill>
                  <a:srgbClr val="4D443E"/>
                </a:solidFill>
              </a:defRPr>
            </a:lvl5pPr>
            <a:lvl6pPr lvl="5" rtl="0" algn="r">
              <a:buNone/>
              <a:defRPr sz="1300">
                <a:solidFill>
                  <a:srgbClr val="4D443E"/>
                </a:solidFill>
              </a:defRPr>
            </a:lvl6pPr>
            <a:lvl7pPr lvl="6" rtl="0" algn="r">
              <a:buNone/>
              <a:defRPr sz="1300">
                <a:solidFill>
                  <a:srgbClr val="4D443E"/>
                </a:solidFill>
              </a:defRPr>
            </a:lvl7pPr>
            <a:lvl8pPr lvl="7" rtl="0" algn="r">
              <a:buNone/>
              <a:defRPr sz="1300">
                <a:solidFill>
                  <a:srgbClr val="4D443E"/>
                </a:solidFill>
              </a:defRPr>
            </a:lvl8pPr>
            <a:lvl9pPr lvl="8" rtl="0" algn="r">
              <a:buNone/>
              <a:defRPr sz="1300">
                <a:solidFill>
                  <a:srgbClr val="4D443E"/>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262" name="Shape 262"/>
        <p:cNvGrpSpPr/>
        <p:nvPr/>
      </p:nvGrpSpPr>
      <p:grpSpPr>
        <a:xfrm>
          <a:off x="0" y="0"/>
          <a:ext cx="0" cy="0"/>
          <a:chOff x="0" y="0"/>
          <a:chExt cx="0" cy="0"/>
        </a:xfrm>
      </p:grpSpPr>
      <p:sp>
        <p:nvSpPr>
          <p:cNvPr id="263" name="Google Shape;263;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64" name="Google Shape;264;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65" name="Google Shape;26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24" Type="http://schemas.openxmlformats.org/officeDocument/2006/relationships/theme" Target="../theme/theme2.xml"/><Relationship Id="rId12" Type="http://schemas.openxmlformats.org/officeDocument/2006/relationships/slideLayout" Target="../slideLayouts/slideLayout23.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1pPr>
            <a:lvl2pPr lvl="1"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2pPr>
            <a:lvl3pPr lvl="2"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3pPr>
            <a:lvl4pPr lvl="3"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4pPr>
            <a:lvl5pPr lvl="4"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5pPr>
            <a:lvl6pPr lvl="5"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6pPr>
            <a:lvl7pPr lvl="6"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7pPr>
            <a:lvl8pPr lvl="7"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8pPr>
            <a:lvl9pPr lvl="8" rtl="0">
              <a:spcBef>
                <a:spcPts val="0"/>
              </a:spcBef>
              <a:spcAft>
                <a:spcPts val="0"/>
              </a:spcAft>
              <a:buClr>
                <a:srgbClr val="0F4C81"/>
              </a:buClr>
              <a:buSzPts val="2800"/>
              <a:buFont typeface="Anton"/>
              <a:buNone/>
              <a:defRPr sz="2800">
                <a:solidFill>
                  <a:srgbClr val="0F4C81"/>
                </a:solidFill>
                <a:latin typeface="Anton"/>
                <a:ea typeface="Anton"/>
                <a:cs typeface="Anton"/>
                <a:sym typeface="Anton"/>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F4C81"/>
              </a:buClr>
              <a:buSzPts val="1800"/>
              <a:buFont typeface="Anaheim"/>
              <a:buChar char="●"/>
              <a:defRPr sz="1800">
                <a:solidFill>
                  <a:srgbClr val="0F4C81"/>
                </a:solidFill>
                <a:latin typeface="Anaheim"/>
                <a:ea typeface="Anaheim"/>
                <a:cs typeface="Anaheim"/>
                <a:sym typeface="Anaheim"/>
              </a:defRPr>
            </a:lvl1pPr>
            <a:lvl2pPr indent="-317500" lvl="1" marL="9144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2pPr>
            <a:lvl3pPr indent="-317500" lvl="2" marL="13716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3pPr>
            <a:lvl4pPr indent="-317500" lvl="3" marL="18288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4pPr>
            <a:lvl5pPr indent="-317500" lvl="4" marL="22860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5pPr>
            <a:lvl6pPr indent="-317500" lvl="5" marL="27432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6pPr>
            <a:lvl7pPr indent="-317500" lvl="6" marL="32004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7pPr>
            <a:lvl8pPr indent="-317500" lvl="7" marL="3657600" rtl="0">
              <a:lnSpc>
                <a:spcPct val="115000"/>
              </a:lnSpc>
              <a:spcBef>
                <a:spcPts val="1600"/>
              </a:spcBef>
              <a:spcAft>
                <a:spcPts val="0"/>
              </a:spcAft>
              <a:buClr>
                <a:srgbClr val="0F4C81"/>
              </a:buClr>
              <a:buSzPts val="1400"/>
              <a:buFont typeface="Anaheim"/>
              <a:buChar char="○"/>
              <a:defRPr>
                <a:solidFill>
                  <a:srgbClr val="0F4C81"/>
                </a:solidFill>
                <a:latin typeface="Anaheim"/>
                <a:ea typeface="Anaheim"/>
                <a:cs typeface="Anaheim"/>
                <a:sym typeface="Anaheim"/>
              </a:defRPr>
            </a:lvl8pPr>
            <a:lvl9pPr indent="-317500" lvl="8" marL="4114800" rtl="0">
              <a:lnSpc>
                <a:spcPct val="115000"/>
              </a:lnSpc>
              <a:spcBef>
                <a:spcPts val="1600"/>
              </a:spcBef>
              <a:spcAft>
                <a:spcPts val="1600"/>
              </a:spcAft>
              <a:buClr>
                <a:srgbClr val="0F4C81"/>
              </a:buClr>
              <a:buSzPts val="1400"/>
              <a:buFont typeface="Anaheim"/>
              <a:buChar char="■"/>
              <a:defRPr>
                <a:solidFill>
                  <a:srgbClr val="0F4C81"/>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0.gif"/><Relationship Id="rId4" Type="http://schemas.openxmlformats.org/officeDocument/2006/relationships/image" Target="../media/image2.gif"/><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1.gif"/><Relationship Id="rId4" Type="http://schemas.openxmlformats.org/officeDocument/2006/relationships/image" Target="../media/image2.gif"/><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9.gif"/><Relationship Id="rId4" Type="http://schemas.openxmlformats.org/officeDocument/2006/relationships/image" Target="../media/image2.gif"/><Relationship Id="rId5"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6.gif"/><Relationship Id="rId4" Type="http://schemas.openxmlformats.org/officeDocument/2006/relationships/image" Target="../media/image2.gif"/><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0.gif"/><Relationship Id="rId4" Type="http://schemas.openxmlformats.org/officeDocument/2006/relationships/image" Target="../media/image2.gif"/><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0.gif"/><Relationship Id="rId4" Type="http://schemas.openxmlformats.org/officeDocument/2006/relationships/image" Target="../media/image2.gif"/><Relationship Id="rId5"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2.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gif"/><Relationship Id="rId4" Type="http://schemas.openxmlformats.org/officeDocument/2006/relationships/image" Target="../media/image2.gif"/><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2.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7"/>
          <p:cNvSpPr txBox="1"/>
          <p:nvPr>
            <p:ph type="ctrTitle"/>
          </p:nvPr>
        </p:nvSpPr>
        <p:spPr>
          <a:xfrm flipH="1">
            <a:off x="555875" y="963900"/>
            <a:ext cx="4111200" cy="302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200"/>
              <a:t>TRANSITIONING TO </a:t>
            </a:r>
            <a:r>
              <a:rPr lang="en" sz="5200">
                <a:solidFill>
                  <a:schemeClr val="lt2"/>
                </a:solidFill>
              </a:rPr>
              <a:t>COLLEGE</a:t>
            </a:r>
            <a:endParaRPr sz="5200">
              <a:solidFill>
                <a:schemeClr val="lt2"/>
              </a:solidFill>
            </a:endParaRPr>
          </a:p>
        </p:txBody>
      </p:sp>
      <p:sp>
        <p:nvSpPr>
          <p:cNvPr id="271" name="Google Shape;271;p37"/>
          <p:cNvSpPr txBox="1"/>
          <p:nvPr>
            <p:ph idx="1" type="subTitle"/>
          </p:nvPr>
        </p:nvSpPr>
        <p:spPr>
          <a:xfrm flipH="1">
            <a:off x="633275" y="3878025"/>
            <a:ext cx="4033800" cy="53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12th GRADERS</a:t>
            </a:r>
            <a:r>
              <a:rPr lang="en"/>
              <a:t>: What You Need to Know</a:t>
            </a:r>
            <a:endParaRPr/>
          </a:p>
        </p:txBody>
      </p:sp>
      <p:pic>
        <p:nvPicPr>
          <p:cNvPr id="272" name="Google Shape;272;p37"/>
          <p:cNvPicPr preferRelativeResize="0"/>
          <p:nvPr/>
        </p:nvPicPr>
        <p:blipFill rotWithShape="1">
          <a:blip r:embed="rId3">
            <a:alphaModFix/>
          </a:blip>
          <a:srcRect b="0" l="0" r="0" t="0"/>
          <a:stretch/>
        </p:blipFill>
        <p:spPr>
          <a:xfrm>
            <a:off x="4663601" y="574050"/>
            <a:ext cx="3804000" cy="3804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8" name="Shape 408"/>
        <p:cNvGrpSpPr/>
        <p:nvPr/>
      </p:nvGrpSpPr>
      <p:grpSpPr>
        <a:xfrm>
          <a:off x="0" y="0"/>
          <a:ext cx="0" cy="0"/>
          <a:chOff x="0" y="0"/>
          <a:chExt cx="0" cy="0"/>
        </a:xfrm>
      </p:grpSpPr>
      <p:sp>
        <p:nvSpPr>
          <p:cNvPr id="409" name="Google Shape;409;p46"/>
          <p:cNvSpPr txBox="1"/>
          <p:nvPr>
            <p:ph idx="1" type="subTitle"/>
          </p:nvPr>
        </p:nvSpPr>
        <p:spPr>
          <a:xfrm flipH="1">
            <a:off x="5101450" y="1805800"/>
            <a:ext cx="3144600" cy="2393400"/>
          </a:xfrm>
          <a:prstGeom prst="rect">
            <a:avLst/>
          </a:prstGeom>
        </p:spPr>
        <p:txBody>
          <a:bodyPr anchorCtr="0" anchor="ctr" bIns="0" lIns="91425" spcFirstLastPara="1" rIns="91425" wrap="square" tIns="0">
            <a:noAutofit/>
          </a:bodyPr>
          <a:lstStyle/>
          <a:p>
            <a:pPr indent="0" lvl="0" marL="457200" rtl="0" algn="l">
              <a:lnSpc>
                <a:spcPct val="115000"/>
              </a:lnSpc>
              <a:spcBef>
                <a:spcPts val="0"/>
              </a:spcBef>
              <a:spcAft>
                <a:spcPts val="0"/>
              </a:spcAft>
              <a:buNone/>
            </a:pPr>
            <a:r>
              <a:rPr lang="en" sz="1400">
                <a:solidFill>
                  <a:srgbClr val="666666"/>
                </a:solidFill>
              </a:rPr>
              <a:t>Each of the following exercises is intended to put you in the world of a college student.</a:t>
            </a:r>
            <a:endParaRPr sz="1400">
              <a:solidFill>
                <a:srgbClr val="666666"/>
              </a:solidFill>
            </a:endParaRPr>
          </a:p>
          <a:p>
            <a:pPr indent="0" lvl="0" marL="457200" rtl="0" algn="l">
              <a:lnSpc>
                <a:spcPct val="115000"/>
              </a:lnSpc>
              <a:spcBef>
                <a:spcPts val="1600"/>
              </a:spcBef>
              <a:spcAft>
                <a:spcPts val="0"/>
              </a:spcAft>
              <a:buNone/>
            </a:pPr>
            <a:r>
              <a:t/>
            </a:r>
            <a:endParaRPr sz="1400">
              <a:solidFill>
                <a:srgbClr val="666666"/>
              </a:solidFill>
            </a:endParaRPr>
          </a:p>
          <a:p>
            <a:pPr indent="0" lvl="0" marL="457200" rtl="0" algn="l">
              <a:lnSpc>
                <a:spcPct val="115000"/>
              </a:lnSpc>
              <a:spcBef>
                <a:spcPts val="1600"/>
              </a:spcBef>
              <a:spcAft>
                <a:spcPts val="1600"/>
              </a:spcAft>
              <a:buNone/>
            </a:pPr>
            <a:r>
              <a:rPr lang="en" sz="1400">
                <a:solidFill>
                  <a:srgbClr val="666666"/>
                </a:solidFill>
              </a:rPr>
              <a:t>(7-10 minutes each)</a:t>
            </a:r>
            <a:endParaRPr sz="1400">
              <a:solidFill>
                <a:srgbClr val="666666"/>
              </a:solidFill>
            </a:endParaRPr>
          </a:p>
        </p:txBody>
      </p:sp>
      <p:sp>
        <p:nvSpPr>
          <p:cNvPr id="410" name="Google Shape;410;p46"/>
          <p:cNvSpPr/>
          <p:nvPr/>
        </p:nvSpPr>
        <p:spPr>
          <a:xfrm>
            <a:off x="2246900"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FC050"/>
              </a:solidFill>
            </a:endParaRPr>
          </a:p>
        </p:txBody>
      </p:sp>
      <p:sp>
        <p:nvSpPr>
          <p:cNvPr id="411" name="Google Shape;411;p46"/>
          <p:cNvSpPr/>
          <p:nvPr/>
        </p:nvSpPr>
        <p:spPr>
          <a:xfrm>
            <a:off x="2573350"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46"/>
          <p:cNvPicPr preferRelativeResize="0"/>
          <p:nvPr/>
        </p:nvPicPr>
        <p:blipFill rotWithShape="1">
          <a:blip r:embed="rId3">
            <a:alphaModFix/>
          </a:blip>
          <a:srcRect b="10561" l="7045" r="7028" t="10205"/>
          <a:stretch/>
        </p:blipFill>
        <p:spPr>
          <a:xfrm>
            <a:off x="860775" y="1400200"/>
            <a:ext cx="3623151" cy="3340776"/>
          </a:xfrm>
          <a:prstGeom prst="rect">
            <a:avLst/>
          </a:prstGeom>
          <a:noFill/>
          <a:ln>
            <a:noFill/>
          </a:ln>
        </p:spPr>
      </p:pic>
      <p:sp>
        <p:nvSpPr>
          <p:cNvPr id="413" name="Google Shape;413;p46"/>
          <p:cNvSpPr/>
          <p:nvPr/>
        </p:nvSpPr>
        <p:spPr>
          <a:xfrm>
            <a:off x="2899800"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6"/>
          <p:cNvSpPr txBox="1"/>
          <p:nvPr>
            <p:ph type="title"/>
          </p:nvPr>
        </p:nvSpPr>
        <p:spPr>
          <a:xfrm>
            <a:off x="5021750" y="468350"/>
            <a:ext cx="3394200" cy="885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Your Turn</a:t>
            </a:r>
            <a:endParaRPr/>
          </a:p>
        </p:txBody>
      </p:sp>
      <p:sp>
        <p:nvSpPr>
          <p:cNvPr id="415" name="Google Shape;415;p46"/>
          <p:cNvSpPr/>
          <p:nvPr/>
        </p:nvSpPr>
        <p:spPr>
          <a:xfrm>
            <a:off x="4716037" y="2238613"/>
            <a:ext cx="64500" cy="645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6"/>
          <p:cNvSpPr/>
          <p:nvPr/>
        </p:nvSpPr>
        <p:spPr>
          <a:xfrm>
            <a:off x="4716037" y="3777213"/>
            <a:ext cx="64500" cy="645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7" name="Google Shape;417;p46"/>
          <p:cNvCxnSpPr>
            <a:stCxn id="415" idx="2"/>
            <a:endCxn id="416" idx="0"/>
          </p:cNvCxnSpPr>
          <p:nvPr/>
        </p:nvCxnSpPr>
        <p:spPr>
          <a:xfrm>
            <a:off x="4748287" y="2303113"/>
            <a:ext cx="0" cy="1474200"/>
          </a:xfrm>
          <a:prstGeom prst="straightConnector1">
            <a:avLst/>
          </a:prstGeom>
          <a:noFill/>
          <a:ln cap="flat" cmpd="sng" w="9525">
            <a:solidFill>
              <a:schemeClr val="lt1"/>
            </a:solidFill>
            <a:prstDash val="solid"/>
            <a:round/>
            <a:headEnd len="med" w="med" type="none"/>
            <a:tailEnd len="med" w="med" type="none"/>
          </a:ln>
        </p:spPr>
      </p:cxnSp>
      <p:pic>
        <p:nvPicPr>
          <p:cNvPr id="418" name="Google Shape;418;p46"/>
          <p:cNvPicPr preferRelativeResize="0"/>
          <p:nvPr/>
        </p:nvPicPr>
        <p:blipFill rotWithShape="1">
          <a:blip r:embed="rId4">
            <a:alphaModFix/>
          </a:blip>
          <a:srcRect b="81710" l="42779" r="44094" t="6693"/>
          <a:stretch/>
        </p:blipFill>
        <p:spPr>
          <a:xfrm flipH="1" rot="10800000">
            <a:off x="4355413" y="889263"/>
            <a:ext cx="574401" cy="507474"/>
          </a:xfrm>
          <a:prstGeom prst="rect">
            <a:avLst/>
          </a:prstGeom>
          <a:noFill/>
          <a:ln>
            <a:noFill/>
          </a:ln>
        </p:spPr>
      </p:pic>
      <p:pic>
        <p:nvPicPr>
          <p:cNvPr id="419" name="Google Shape;419;p46"/>
          <p:cNvPicPr preferRelativeResize="0"/>
          <p:nvPr/>
        </p:nvPicPr>
        <p:blipFill rotWithShape="1">
          <a:blip r:embed="rId4">
            <a:alphaModFix/>
          </a:blip>
          <a:srcRect b="81493" l="50634" r="43731" t="9752"/>
          <a:stretch/>
        </p:blipFill>
        <p:spPr>
          <a:xfrm flipH="1" rot="10800000">
            <a:off x="1329963" y="1142838"/>
            <a:ext cx="254775" cy="395850"/>
          </a:xfrm>
          <a:prstGeom prst="rect">
            <a:avLst/>
          </a:prstGeom>
          <a:noFill/>
          <a:ln>
            <a:noFill/>
          </a:ln>
        </p:spPr>
      </p:pic>
      <p:pic>
        <p:nvPicPr>
          <p:cNvPr id="420" name="Google Shape;420;p46"/>
          <p:cNvPicPr preferRelativeResize="0"/>
          <p:nvPr/>
        </p:nvPicPr>
        <p:blipFill rotWithShape="1">
          <a:blip r:embed="rId4">
            <a:alphaModFix/>
          </a:blip>
          <a:srcRect b="81493" l="50634" r="43731" t="9752"/>
          <a:stretch/>
        </p:blipFill>
        <p:spPr>
          <a:xfrm flipH="1" rot="10800000">
            <a:off x="903288" y="2298588"/>
            <a:ext cx="254775" cy="395850"/>
          </a:xfrm>
          <a:prstGeom prst="rect">
            <a:avLst/>
          </a:prstGeom>
          <a:noFill/>
          <a:ln>
            <a:noFill/>
          </a:ln>
        </p:spPr>
      </p:pic>
      <p:pic>
        <p:nvPicPr>
          <p:cNvPr id="421" name="Google Shape;421;p46"/>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5" name="Shape 425"/>
        <p:cNvGrpSpPr/>
        <p:nvPr/>
      </p:nvGrpSpPr>
      <p:grpSpPr>
        <a:xfrm>
          <a:off x="0" y="0"/>
          <a:ext cx="0" cy="0"/>
          <a:chOff x="0" y="0"/>
          <a:chExt cx="0" cy="0"/>
        </a:xfrm>
      </p:grpSpPr>
      <p:pic>
        <p:nvPicPr>
          <p:cNvPr id="426" name="Google Shape;426;p47"/>
          <p:cNvPicPr preferRelativeResize="0"/>
          <p:nvPr/>
        </p:nvPicPr>
        <p:blipFill rotWithShape="1">
          <a:blip r:embed="rId3">
            <a:alphaModFix/>
          </a:blip>
          <a:srcRect b="11619" l="11634" r="11619" t="11634"/>
          <a:stretch/>
        </p:blipFill>
        <p:spPr>
          <a:xfrm>
            <a:off x="5240850" y="1141749"/>
            <a:ext cx="3319449" cy="3319449"/>
          </a:xfrm>
          <a:prstGeom prst="rect">
            <a:avLst/>
          </a:prstGeom>
          <a:noFill/>
          <a:ln>
            <a:noFill/>
          </a:ln>
        </p:spPr>
      </p:pic>
      <p:sp>
        <p:nvSpPr>
          <p:cNvPr id="427" name="Google Shape;427;p47"/>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Building Connections</a:t>
            </a:r>
            <a:endParaRPr>
              <a:solidFill>
                <a:schemeClr val="dk2"/>
              </a:solidFill>
            </a:endParaRPr>
          </a:p>
        </p:txBody>
      </p:sp>
      <p:sp>
        <p:nvSpPr>
          <p:cNvPr id="428" name="Google Shape;428;p47"/>
          <p:cNvSpPr txBox="1"/>
          <p:nvPr>
            <p:ph idx="1" type="subTitle"/>
          </p:nvPr>
        </p:nvSpPr>
        <p:spPr>
          <a:xfrm>
            <a:off x="432900" y="1281750"/>
            <a:ext cx="4683000" cy="3108300"/>
          </a:xfrm>
          <a:prstGeom prst="rect">
            <a:avLst/>
          </a:prstGeom>
        </p:spPr>
        <p:txBody>
          <a:bodyPr anchorCtr="0" anchor="t" bIns="0" lIns="91425" spcFirstLastPara="1" rIns="91425" wrap="square" tIns="126000">
            <a:noAutofit/>
          </a:bodyPr>
          <a:lstStyle/>
          <a:p>
            <a:pPr indent="0" lvl="0" marL="0" rtl="0" algn="l">
              <a:lnSpc>
                <a:spcPct val="100000"/>
              </a:lnSpc>
              <a:spcBef>
                <a:spcPts val="0"/>
              </a:spcBef>
              <a:spcAft>
                <a:spcPts val="0"/>
              </a:spcAft>
              <a:buNone/>
            </a:pPr>
            <a:r>
              <a:rPr lang="en">
                <a:solidFill>
                  <a:srgbClr val="666666"/>
                </a:solidFill>
              </a:rPr>
              <a:t>Living at home was great, but moving into a residence hall means you have to understand your needs and the needs of members in your community.</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What are important things about yourself that you would like to share with your roommate(s)? </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What living needs/requirements do you expect from others in order to maintain a healthy and safe environment? Any must haves, pet peeves, schedules/hours that you would like to discuss?</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What are you hoping to offer your roommate(s) and other community members to build a welcoming and friendly environment for all?</a:t>
            </a:r>
            <a:endParaRPr>
              <a:solidFill>
                <a:srgbClr val="666666"/>
              </a:solidFill>
            </a:endParaRPr>
          </a:p>
        </p:txBody>
      </p:sp>
      <p:sp>
        <p:nvSpPr>
          <p:cNvPr id="429" name="Google Shape;429;p47"/>
          <p:cNvSpPr/>
          <p:nvPr/>
        </p:nvSpPr>
        <p:spPr>
          <a:xfrm>
            <a:off x="6248438"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7"/>
          <p:cNvSpPr/>
          <p:nvPr/>
        </p:nvSpPr>
        <p:spPr>
          <a:xfrm>
            <a:off x="6574888"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7"/>
          <p:cNvSpPr/>
          <p:nvPr/>
        </p:nvSpPr>
        <p:spPr>
          <a:xfrm>
            <a:off x="6901338"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 name="Google Shape;432;p47"/>
          <p:cNvPicPr preferRelativeResize="0"/>
          <p:nvPr/>
        </p:nvPicPr>
        <p:blipFill rotWithShape="1">
          <a:blip r:embed="rId4">
            <a:alphaModFix/>
          </a:blip>
          <a:srcRect b="81710" l="42779" r="44094" t="6693"/>
          <a:stretch/>
        </p:blipFill>
        <p:spPr>
          <a:xfrm flipH="1" rot="10800000">
            <a:off x="4970588" y="1272901"/>
            <a:ext cx="574401" cy="507474"/>
          </a:xfrm>
          <a:prstGeom prst="rect">
            <a:avLst/>
          </a:prstGeom>
          <a:noFill/>
          <a:ln>
            <a:noFill/>
          </a:ln>
        </p:spPr>
      </p:pic>
      <p:pic>
        <p:nvPicPr>
          <p:cNvPr id="433" name="Google Shape;433;p47"/>
          <p:cNvPicPr preferRelativeResize="0"/>
          <p:nvPr/>
        </p:nvPicPr>
        <p:blipFill rotWithShape="1">
          <a:blip r:embed="rId4">
            <a:alphaModFix/>
          </a:blip>
          <a:srcRect b="81493" l="50634" r="43731" t="9752"/>
          <a:stretch/>
        </p:blipFill>
        <p:spPr>
          <a:xfrm flipH="1" rot="10800000">
            <a:off x="5028438" y="3978625"/>
            <a:ext cx="254775" cy="395850"/>
          </a:xfrm>
          <a:prstGeom prst="rect">
            <a:avLst/>
          </a:prstGeom>
          <a:noFill/>
          <a:ln>
            <a:noFill/>
          </a:ln>
        </p:spPr>
      </p:pic>
      <p:pic>
        <p:nvPicPr>
          <p:cNvPr id="434" name="Google Shape;434;p47"/>
          <p:cNvPicPr preferRelativeResize="0"/>
          <p:nvPr/>
        </p:nvPicPr>
        <p:blipFill rotWithShape="1">
          <a:blip r:embed="rId4">
            <a:alphaModFix/>
          </a:blip>
          <a:srcRect b="81710" l="46960" r="44094" t="6693"/>
          <a:stretch/>
        </p:blipFill>
        <p:spPr>
          <a:xfrm flipH="1" rot="10800000">
            <a:off x="8543321" y="1412476"/>
            <a:ext cx="391449" cy="507474"/>
          </a:xfrm>
          <a:prstGeom prst="rect">
            <a:avLst/>
          </a:prstGeom>
          <a:noFill/>
          <a:ln>
            <a:noFill/>
          </a:ln>
        </p:spPr>
      </p:pic>
      <p:pic>
        <p:nvPicPr>
          <p:cNvPr id="435" name="Google Shape;435;p47"/>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9" name="Shape 439"/>
        <p:cNvGrpSpPr/>
        <p:nvPr/>
      </p:nvGrpSpPr>
      <p:grpSpPr>
        <a:xfrm>
          <a:off x="0" y="0"/>
          <a:ext cx="0" cy="0"/>
          <a:chOff x="0" y="0"/>
          <a:chExt cx="0" cy="0"/>
        </a:xfrm>
      </p:grpSpPr>
      <p:pic>
        <p:nvPicPr>
          <p:cNvPr id="440" name="Google Shape;440;p48"/>
          <p:cNvPicPr preferRelativeResize="0"/>
          <p:nvPr/>
        </p:nvPicPr>
        <p:blipFill rotWithShape="1">
          <a:blip r:embed="rId3">
            <a:alphaModFix/>
          </a:blip>
          <a:srcRect b="12401" l="8374" r="8382" t="12393"/>
          <a:stretch/>
        </p:blipFill>
        <p:spPr>
          <a:xfrm>
            <a:off x="4765188" y="1369099"/>
            <a:ext cx="3817423" cy="3448851"/>
          </a:xfrm>
          <a:prstGeom prst="rect">
            <a:avLst/>
          </a:prstGeom>
          <a:noFill/>
          <a:ln>
            <a:noFill/>
          </a:ln>
        </p:spPr>
      </p:pic>
      <p:sp>
        <p:nvSpPr>
          <p:cNvPr id="441" name="Google Shape;441;p48"/>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Classes</a:t>
            </a:r>
            <a:endParaRPr>
              <a:solidFill>
                <a:schemeClr val="dk2"/>
              </a:solidFill>
            </a:endParaRPr>
          </a:p>
        </p:txBody>
      </p:sp>
      <p:sp>
        <p:nvSpPr>
          <p:cNvPr id="442" name="Google Shape;442;p48"/>
          <p:cNvSpPr txBox="1"/>
          <p:nvPr>
            <p:ph idx="1" type="subTitle"/>
          </p:nvPr>
        </p:nvSpPr>
        <p:spPr>
          <a:xfrm>
            <a:off x="482625" y="1507900"/>
            <a:ext cx="4376400" cy="3108300"/>
          </a:xfrm>
          <a:prstGeom prst="rect">
            <a:avLst/>
          </a:prstGeom>
        </p:spPr>
        <p:txBody>
          <a:bodyPr anchorCtr="0" anchor="t" bIns="0" lIns="91425" spcFirstLastPara="1" rIns="91425" wrap="square" tIns="126000">
            <a:noAutofit/>
          </a:bodyPr>
          <a:lstStyle/>
          <a:p>
            <a:pPr indent="0" lvl="0" marL="0" rtl="0" algn="l">
              <a:lnSpc>
                <a:spcPct val="100000"/>
              </a:lnSpc>
              <a:spcBef>
                <a:spcPts val="0"/>
              </a:spcBef>
              <a:spcAft>
                <a:spcPts val="0"/>
              </a:spcAft>
              <a:buNone/>
            </a:pPr>
            <a:r>
              <a:rPr lang="en">
                <a:solidFill>
                  <a:srgbClr val="666666"/>
                </a:solidFill>
              </a:rPr>
              <a:t>You are choosing classes for second semester of your sophomore year. Most of your common core classes are complete, though you need one more history class; you now have the opportunity to take 3-4 advance courses in your major.</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What courses will you choose? Which professors stand out? How will you schedule your day and week?</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Pro-tip: use course descriptions and course syllabi listed on the website for your dream college to build your schedule for spring semester.</a:t>
            </a:r>
            <a:endParaRPr b="1">
              <a:solidFill>
                <a:srgbClr val="666666"/>
              </a:solidFill>
            </a:endParaRPr>
          </a:p>
        </p:txBody>
      </p:sp>
      <p:sp>
        <p:nvSpPr>
          <p:cNvPr id="443" name="Google Shape;443;p48"/>
          <p:cNvSpPr/>
          <p:nvPr/>
        </p:nvSpPr>
        <p:spPr>
          <a:xfrm>
            <a:off x="6248438"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8"/>
          <p:cNvSpPr/>
          <p:nvPr/>
        </p:nvSpPr>
        <p:spPr>
          <a:xfrm>
            <a:off x="6574888"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8"/>
          <p:cNvSpPr/>
          <p:nvPr/>
        </p:nvSpPr>
        <p:spPr>
          <a:xfrm>
            <a:off x="6901338"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6" name="Google Shape;446;p48"/>
          <p:cNvPicPr preferRelativeResize="0"/>
          <p:nvPr/>
        </p:nvPicPr>
        <p:blipFill rotWithShape="1">
          <a:blip r:embed="rId4">
            <a:alphaModFix/>
          </a:blip>
          <a:srcRect b="81710" l="42779" r="44094" t="6693"/>
          <a:stretch/>
        </p:blipFill>
        <p:spPr>
          <a:xfrm flipH="1" rot="10800000">
            <a:off x="4284788" y="815701"/>
            <a:ext cx="574401" cy="507474"/>
          </a:xfrm>
          <a:prstGeom prst="rect">
            <a:avLst/>
          </a:prstGeom>
          <a:noFill/>
          <a:ln>
            <a:noFill/>
          </a:ln>
        </p:spPr>
      </p:pic>
      <p:pic>
        <p:nvPicPr>
          <p:cNvPr id="447" name="Google Shape;447;p48"/>
          <p:cNvPicPr preferRelativeResize="0"/>
          <p:nvPr/>
        </p:nvPicPr>
        <p:blipFill rotWithShape="1">
          <a:blip r:embed="rId4">
            <a:alphaModFix/>
          </a:blip>
          <a:srcRect b="81493" l="50634" r="43731" t="9752"/>
          <a:stretch/>
        </p:blipFill>
        <p:spPr>
          <a:xfrm flipH="1" rot="10800000">
            <a:off x="5028438" y="3978625"/>
            <a:ext cx="254775" cy="395850"/>
          </a:xfrm>
          <a:prstGeom prst="rect">
            <a:avLst/>
          </a:prstGeom>
          <a:noFill/>
          <a:ln>
            <a:noFill/>
          </a:ln>
        </p:spPr>
      </p:pic>
      <p:pic>
        <p:nvPicPr>
          <p:cNvPr id="448" name="Google Shape;448;p48"/>
          <p:cNvPicPr preferRelativeResize="0"/>
          <p:nvPr/>
        </p:nvPicPr>
        <p:blipFill rotWithShape="1">
          <a:blip r:embed="rId4">
            <a:alphaModFix/>
          </a:blip>
          <a:srcRect b="81710" l="46960" r="44094" t="6693"/>
          <a:stretch/>
        </p:blipFill>
        <p:spPr>
          <a:xfrm flipH="1" rot="10800000">
            <a:off x="8543321" y="1412476"/>
            <a:ext cx="391449" cy="507474"/>
          </a:xfrm>
          <a:prstGeom prst="rect">
            <a:avLst/>
          </a:prstGeom>
          <a:noFill/>
          <a:ln>
            <a:noFill/>
          </a:ln>
        </p:spPr>
      </p:pic>
      <p:pic>
        <p:nvPicPr>
          <p:cNvPr id="449" name="Google Shape;449;p48"/>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3" name="Shape 453"/>
        <p:cNvGrpSpPr/>
        <p:nvPr/>
      </p:nvGrpSpPr>
      <p:grpSpPr>
        <a:xfrm>
          <a:off x="0" y="0"/>
          <a:ext cx="0" cy="0"/>
          <a:chOff x="0" y="0"/>
          <a:chExt cx="0" cy="0"/>
        </a:xfrm>
      </p:grpSpPr>
      <p:pic>
        <p:nvPicPr>
          <p:cNvPr id="454" name="Google Shape;454;p49"/>
          <p:cNvPicPr preferRelativeResize="0"/>
          <p:nvPr/>
        </p:nvPicPr>
        <p:blipFill rotWithShape="1">
          <a:blip r:embed="rId3">
            <a:alphaModFix/>
          </a:blip>
          <a:srcRect b="12184" l="4636" r="4636" t="12184"/>
          <a:stretch/>
        </p:blipFill>
        <p:spPr>
          <a:xfrm>
            <a:off x="5480925" y="1169600"/>
            <a:ext cx="3526551" cy="2939676"/>
          </a:xfrm>
          <a:prstGeom prst="rect">
            <a:avLst/>
          </a:prstGeom>
          <a:noFill/>
          <a:ln>
            <a:noFill/>
          </a:ln>
        </p:spPr>
      </p:pic>
      <p:sp>
        <p:nvSpPr>
          <p:cNvPr id="455" name="Google Shape;455;p49"/>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Time Management</a:t>
            </a:r>
            <a:endParaRPr>
              <a:solidFill>
                <a:schemeClr val="dk2"/>
              </a:solidFill>
            </a:endParaRPr>
          </a:p>
        </p:txBody>
      </p:sp>
      <p:sp>
        <p:nvSpPr>
          <p:cNvPr id="456" name="Google Shape;456;p49"/>
          <p:cNvSpPr txBox="1"/>
          <p:nvPr>
            <p:ph idx="1" type="subTitle"/>
          </p:nvPr>
        </p:nvSpPr>
        <p:spPr>
          <a:xfrm>
            <a:off x="186625" y="1279300"/>
            <a:ext cx="5096700" cy="3108300"/>
          </a:xfrm>
          <a:prstGeom prst="rect">
            <a:avLst/>
          </a:prstGeom>
        </p:spPr>
        <p:txBody>
          <a:bodyPr anchorCtr="0" anchor="t" bIns="0" lIns="91425" spcFirstLastPara="1" rIns="91425" wrap="square" tIns="126000">
            <a:noAutofit/>
          </a:bodyPr>
          <a:lstStyle/>
          <a:p>
            <a:pPr indent="0" lvl="0" marL="0" rtl="0" algn="l">
              <a:lnSpc>
                <a:spcPct val="100000"/>
              </a:lnSpc>
              <a:spcBef>
                <a:spcPts val="0"/>
              </a:spcBef>
              <a:spcAft>
                <a:spcPts val="0"/>
              </a:spcAft>
              <a:buNone/>
            </a:pPr>
            <a:r>
              <a:rPr lang="en" sz="1500">
                <a:solidFill>
                  <a:srgbClr val="666666"/>
                </a:solidFill>
              </a:rPr>
              <a:t>It’s Tuesday, which means you have a full morning of classes followed by Bio lab. Here’s everything else you’re hoping to tackle today:</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Meet with Calculus buddy to prep for the upcoming quiz </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Attend Student Government campaign rally in the quad this evening to support your roommate running for VP</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Fundraise for athletic department in the cafeteria during dinner rush; you are $575 from hitting your goal and being featured in next week’s student newspaper </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Read for International Relations; catch up from last week and tackle six additional chapters for tomorrow</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Facetime with Dadi (grandmother) since it’s her birthday</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And perhaps you do something with that laundry pile</a:t>
            </a:r>
            <a:endParaRPr sz="1500">
              <a:solidFill>
                <a:srgbClr val="666666"/>
              </a:solidFill>
            </a:endParaRPr>
          </a:p>
          <a:p>
            <a:pPr indent="0" lvl="0" marL="0" rtl="0" algn="l">
              <a:lnSpc>
                <a:spcPct val="100000"/>
              </a:lnSpc>
              <a:spcBef>
                <a:spcPts val="0"/>
              </a:spcBef>
              <a:spcAft>
                <a:spcPts val="0"/>
              </a:spcAft>
              <a:buNone/>
            </a:pPr>
            <a:r>
              <a:t/>
            </a:r>
            <a:endParaRPr sz="1500">
              <a:solidFill>
                <a:srgbClr val="666666"/>
              </a:solidFill>
            </a:endParaRPr>
          </a:p>
          <a:p>
            <a:pPr indent="0" lvl="0" marL="0" rtl="0" algn="l">
              <a:lnSpc>
                <a:spcPct val="100000"/>
              </a:lnSpc>
              <a:spcBef>
                <a:spcPts val="0"/>
              </a:spcBef>
              <a:spcAft>
                <a:spcPts val="0"/>
              </a:spcAft>
              <a:buNone/>
            </a:pPr>
            <a:r>
              <a:rPr lang="en" sz="1500">
                <a:solidFill>
                  <a:srgbClr val="666666"/>
                </a:solidFill>
              </a:rPr>
              <a:t>How do you schedule your day starting at 3pm after Bio lab?</a:t>
            </a:r>
            <a:endParaRPr sz="1500">
              <a:solidFill>
                <a:srgbClr val="666666"/>
              </a:solidFill>
            </a:endParaRPr>
          </a:p>
        </p:txBody>
      </p:sp>
      <p:sp>
        <p:nvSpPr>
          <p:cNvPr id="457" name="Google Shape;457;p49"/>
          <p:cNvSpPr/>
          <p:nvPr/>
        </p:nvSpPr>
        <p:spPr>
          <a:xfrm>
            <a:off x="6248438"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9"/>
          <p:cNvSpPr/>
          <p:nvPr/>
        </p:nvSpPr>
        <p:spPr>
          <a:xfrm>
            <a:off x="6574888"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9"/>
          <p:cNvSpPr/>
          <p:nvPr/>
        </p:nvSpPr>
        <p:spPr>
          <a:xfrm>
            <a:off x="6901338"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0" name="Google Shape;460;p49"/>
          <p:cNvPicPr preferRelativeResize="0"/>
          <p:nvPr/>
        </p:nvPicPr>
        <p:blipFill rotWithShape="1">
          <a:blip r:embed="rId4">
            <a:alphaModFix/>
          </a:blip>
          <a:srcRect b="81710" l="42779" r="44094" t="6693"/>
          <a:stretch/>
        </p:blipFill>
        <p:spPr>
          <a:xfrm flipH="1" rot="10800000">
            <a:off x="5427788" y="1272901"/>
            <a:ext cx="574401" cy="507474"/>
          </a:xfrm>
          <a:prstGeom prst="rect">
            <a:avLst/>
          </a:prstGeom>
          <a:noFill/>
          <a:ln>
            <a:noFill/>
          </a:ln>
        </p:spPr>
      </p:pic>
      <p:pic>
        <p:nvPicPr>
          <p:cNvPr id="461" name="Google Shape;461;p49"/>
          <p:cNvPicPr preferRelativeResize="0"/>
          <p:nvPr/>
        </p:nvPicPr>
        <p:blipFill rotWithShape="1">
          <a:blip r:embed="rId4">
            <a:alphaModFix/>
          </a:blip>
          <a:srcRect b="81493" l="50634" r="43731" t="9752"/>
          <a:stretch/>
        </p:blipFill>
        <p:spPr>
          <a:xfrm flipH="1" rot="10800000">
            <a:off x="5333238" y="3978625"/>
            <a:ext cx="254775" cy="395850"/>
          </a:xfrm>
          <a:prstGeom prst="rect">
            <a:avLst/>
          </a:prstGeom>
          <a:noFill/>
          <a:ln>
            <a:noFill/>
          </a:ln>
        </p:spPr>
      </p:pic>
      <p:pic>
        <p:nvPicPr>
          <p:cNvPr id="462" name="Google Shape;462;p49"/>
          <p:cNvPicPr preferRelativeResize="0"/>
          <p:nvPr/>
        </p:nvPicPr>
        <p:blipFill rotWithShape="1">
          <a:blip r:embed="rId4">
            <a:alphaModFix/>
          </a:blip>
          <a:srcRect b="81710" l="46960" r="44094" t="6693"/>
          <a:stretch/>
        </p:blipFill>
        <p:spPr>
          <a:xfrm flipH="1" rot="10800000">
            <a:off x="8543321" y="1412476"/>
            <a:ext cx="391449" cy="507474"/>
          </a:xfrm>
          <a:prstGeom prst="rect">
            <a:avLst/>
          </a:prstGeom>
          <a:noFill/>
          <a:ln>
            <a:noFill/>
          </a:ln>
        </p:spPr>
      </p:pic>
      <p:pic>
        <p:nvPicPr>
          <p:cNvPr id="463" name="Google Shape;463;p49"/>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7" name="Shape 467"/>
        <p:cNvGrpSpPr/>
        <p:nvPr/>
      </p:nvGrpSpPr>
      <p:grpSpPr>
        <a:xfrm>
          <a:off x="0" y="0"/>
          <a:ext cx="0" cy="0"/>
          <a:chOff x="0" y="0"/>
          <a:chExt cx="0" cy="0"/>
        </a:xfrm>
      </p:grpSpPr>
      <p:pic>
        <p:nvPicPr>
          <p:cNvPr id="468" name="Google Shape;468;p50"/>
          <p:cNvPicPr preferRelativeResize="0"/>
          <p:nvPr/>
        </p:nvPicPr>
        <p:blipFill rotWithShape="1">
          <a:blip r:embed="rId3">
            <a:alphaModFix/>
          </a:blip>
          <a:srcRect b="10561" l="7045" r="7028" t="10205"/>
          <a:stretch/>
        </p:blipFill>
        <p:spPr>
          <a:xfrm>
            <a:off x="4899375" y="1400200"/>
            <a:ext cx="3623151" cy="3340776"/>
          </a:xfrm>
          <a:prstGeom prst="rect">
            <a:avLst/>
          </a:prstGeom>
          <a:noFill/>
          <a:ln>
            <a:noFill/>
          </a:ln>
        </p:spPr>
      </p:pic>
      <p:sp>
        <p:nvSpPr>
          <p:cNvPr id="469" name="Google Shape;469;p50"/>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Extracurriculars</a:t>
            </a:r>
            <a:endParaRPr>
              <a:solidFill>
                <a:schemeClr val="dk2"/>
              </a:solidFill>
            </a:endParaRPr>
          </a:p>
        </p:txBody>
      </p:sp>
      <p:sp>
        <p:nvSpPr>
          <p:cNvPr id="470" name="Google Shape;470;p50"/>
          <p:cNvSpPr txBox="1"/>
          <p:nvPr>
            <p:ph idx="1" type="subTitle"/>
          </p:nvPr>
        </p:nvSpPr>
        <p:spPr>
          <a:xfrm>
            <a:off x="455050" y="1279300"/>
            <a:ext cx="4509300" cy="3108300"/>
          </a:xfrm>
          <a:prstGeom prst="rect">
            <a:avLst/>
          </a:prstGeom>
        </p:spPr>
        <p:txBody>
          <a:bodyPr anchorCtr="0" anchor="t" bIns="0" lIns="91425" spcFirstLastPara="1" rIns="91425" wrap="square" tIns="126000">
            <a:noAutofit/>
          </a:bodyPr>
          <a:lstStyle/>
          <a:p>
            <a:pPr indent="0" lvl="0" marL="0" rtl="0" algn="l">
              <a:lnSpc>
                <a:spcPct val="100000"/>
              </a:lnSpc>
              <a:spcBef>
                <a:spcPts val="0"/>
              </a:spcBef>
              <a:spcAft>
                <a:spcPts val="0"/>
              </a:spcAft>
              <a:buNone/>
            </a:pPr>
            <a:r>
              <a:rPr lang="en">
                <a:solidFill>
                  <a:srgbClr val="666666"/>
                </a:solidFill>
              </a:rPr>
              <a:t>You’ve met so many new friends through your residence hall, and from leading the Ismaili Student Network chapter at your school. You now want to examine your professional interests and also build your resume.</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What extracurriculars do you consider pursuing this year to further your career interests? </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Pro-tip: use the student life page on the website for your dream college to select activities for spring semester. Also consider on-campus conferences and other non-conventional opportunities to explore your professional interests.</a:t>
            </a:r>
            <a:endParaRPr b="1">
              <a:solidFill>
                <a:srgbClr val="666666"/>
              </a:solidFill>
            </a:endParaRPr>
          </a:p>
        </p:txBody>
      </p:sp>
      <p:sp>
        <p:nvSpPr>
          <p:cNvPr id="471" name="Google Shape;471;p50"/>
          <p:cNvSpPr/>
          <p:nvPr/>
        </p:nvSpPr>
        <p:spPr>
          <a:xfrm>
            <a:off x="6248438"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0"/>
          <p:cNvSpPr/>
          <p:nvPr/>
        </p:nvSpPr>
        <p:spPr>
          <a:xfrm>
            <a:off x="6574888"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0"/>
          <p:cNvSpPr/>
          <p:nvPr/>
        </p:nvSpPr>
        <p:spPr>
          <a:xfrm>
            <a:off x="6901338"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4" name="Google Shape;474;p50"/>
          <p:cNvPicPr preferRelativeResize="0"/>
          <p:nvPr/>
        </p:nvPicPr>
        <p:blipFill rotWithShape="1">
          <a:blip r:embed="rId4">
            <a:alphaModFix/>
          </a:blip>
          <a:srcRect b="81710" l="42779" r="44094" t="6693"/>
          <a:stretch/>
        </p:blipFill>
        <p:spPr>
          <a:xfrm flipH="1" rot="10800000">
            <a:off x="4665788" y="1272901"/>
            <a:ext cx="574401" cy="507474"/>
          </a:xfrm>
          <a:prstGeom prst="rect">
            <a:avLst/>
          </a:prstGeom>
          <a:noFill/>
          <a:ln>
            <a:noFill/>
          </a:ln>
        </p:spPr>
      </p:pic>
      <p:pic>
        <p:nvPicPr>
          <p:cNvPr id="475" name="Google Shape;475;p50"/>
          <p:cNvPicPr preferRelativeResize="0"/>
          <p:nvPr/>
        </p:nvPicPr>
        <p:blipFill rotWithShape="1">
          <a:blip r:embed="rId4">
            <a:alphaModFix/>
          </a:blip>
          <a:srcRect b="81493" l="50634" r="43731" t="9752"/>
          <a:stretch/>
        </p:blipFill>
        <p:spPr>
          <a:xfrm flipH="1" rot="10800000">
            <a:off x="5028438" y="3978625"/>
            <a:ext cx="254775" cy="395850"/>
          </a:xfrm>
          <a:prstGeom prst="rect">
            <a:avLst/>
          </a:prstGeom>
          <a:noFill/>
          <a:ln>
            <a:noFill/>
          </a:ln>
        </p:spPr>
      </p:pic>
      <p:pic>
        <p:nvPicPr>
          <p:cNvPr id="476" name="Google Shape;476;p50"/>
          <p:cNvPicPr preferRelativeResize="0"/>
          <p:nvPr/>
        </p:nvPicPr>
        <p:blipFill rotWithShape="1">
          <a:blip r:embed="rId4">
            <a:alphaModFix/>
          </a:blip>
          <a:srcRect b="81710" l="46960" r="44094" t="6693"/>
          <a:stretch/>
        </p:blipFill>
        <p:spPr>
          <a:xfrm flipH="1" rot="10800000">
            <a:off x="8543321" y="1412476"/>
            <a:ext cx="391449" cy="507474"/>
          </a:xfrm>
          <a:prstGeom prst="rect">
            <a:avLst/>
          </a:prstGeom>
          <a:noFill/>
          <a:ln>
            <a:noFill/>
          </a:ln>
        </p:spPr>
      </p:pic>
      <p:pic>
        <p:nvPicPr>
          <p:cNvPr id="477" name="Google Shape;477;p50"/>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1" name="Shape 481"/>
        <p:cNvGrpSpPr/>
        <p:nvPr/>
      </p:nvGrpSpPr>
      <p:grpSpPr>
        <a:xfrm>
          <a:off x="0" y="0"/>
          <a:ext cx="0" cy="0"/>
          <a:chOff x="0" y="0"/>
          <a:chExt cx="0" cy="0"/>
        </a:xfrm>
      </p:grpSpPr>
      <p:pic>
        <p:nvPicPr>
          <p:cNvPr id="482" name="Google Shape;482;p51"/>
          <p:cNvPicPr preferRelativeResize="0"/>
          <p:nvPr/>
        </p:nvPicPr>
        <p:blipFill rotWithShape="1">
          <a:blip r:embed="rId3">
            <a:alphaModFix/>
          </a:blip>
          <a:srcRect b="10561" l="7045" r="7028" t="10205"/>
          <a:stretch/>
        </p:blipFill>
        <p:spPr>
          <a:xfrm>
            <a:off x="4823175" y="1400200"/>
            <a:ext cx="3623151" cy="3340776"/>
          </a:xfrm>
          <a:prstGeom prst="rect">
            <a:avLst/>
          </a:prstGeom>
          <a:noFill/>
          <a:ln>
            <a:noFill/>
          </a:ln>
        </p:spPr>
      </p:pic>
      <p:sp>
        <p:nvSpPr>
          <p:cNvPr id="483" name="Google Shape;483;p51"/>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Office Hours</a:t>
            </a:r>
            <a:endParaRPr>
              <a:solidFill>
                <a:schemeClr val="dk2"/>
              </a:solidFill>
            </a:endParaRPr>
          </a:p>
        </p:txBody>
      </p:sp>
      <p:sp>
        <p:nvSpPr>
          <p:cNvPr id="484" name="Google Shape;484;p51"/>
          <p:cNvSpPr txBox="1"/>
          <p:nvPr>
            <p:ph idx="1" type="subTitle"/>
          </p:nvPr>
        </p:nvSpPr>
        <p:spPr>
          <a:xfrm>
            <a:off x="413675" y="1279300"/>
            <a:ext cx="4536900" cy="3108300"/>
          </a:xfrm>
          <a:prstGeom prst="rect">
            <a:avLst/>
          </a:prstGeom>
        </p:spPr>
        <p:txBody>
          <a:bodyPr anchorCtr="0" anchor="t" bIns="0" lIns="91425" spcFirstLastPara="1" rIns="91425" wrap="square" tIns="126000">
            <a:noAutofit/>
          </a:bodyPr>
          <a:lstStyle/>
          <a:p>
            <a:pPr indent="0" lvl="0" marL="0" rtl="0" algn="l">
              <a:lnSpc>
                <a:spcPct val="100000"/>
              </a:lnSpc>
              <a:spcBef>
                <a:spcPts val="0"/>
              </a:spcBef>
              <a:spcAft>
                <a:spcPts val="0"/>
              </a:spcAft>
              <a:buNone/>
            </a:pPr>
            <a:r>
              <a:rPr lang="en">
                <a:solidFill>
                  <a:srgbClr val="666666"/>
                </a:solidFill>
              </a:rPr>
              <a:t>Your </a:t>
            </a:r>
            <a:r>
              <a:rPr lang="en" u="sng">
                <a:solidFill>
                  <a:srgbClr val="666666"/>
                </a:solidFill>
              </a:rPr>
              <a:t>(pick any class)</a:t>
            </a:r>
            <a:r>
              <a:rPr lang="en">
                <a:solidFill>
                  <a:srgbClr val="666666"/>
                </a:solidFill>
              </a:rPr>
              <a:t> professor is very well known in the field, and has even been invited to speak at the White House on several occasions. She has written two books and sits on the board for an emerging company in the industry.</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You are surprised that she has time to host office hours, so you definitely want to take advantage of this. While you might discuss her lecture this week, you are very interested in her experiences.</a:t>
            </a:r>
            <a:endParaRPr>
              <a:solidFill>
                <a:srgbClr val="666666"/>
              </a:solidFill>
            </a:endParaRPr>
          </a:p>
          <a:p>
            <a:pPr indent="0" lvl="0" marL="0" rtl="0" algn="l">
              <a:lnSpc>
                <a:spcPct val="100000"/>
              </a:lnSpc>
              <a:spcBef>
                <a:spcPts val="0"/>
              </a:spcBef>
              <a:spcAft>
                <a:spcPts val="0"/>
              </a:spcAft>
              <a:buNone/>
            </a:pPr>
            <a:r>
              <a:t/>
            </a:r>
            <a:endParaRPr>
              <a:solidFill>
                <a:srgbClr val="666666"/>
              </a:solidFill>
            </a:endParaRPr>
          </a:p>
          <a:p>
            <a:pPr indent="0" lvl="0" marL="0" rtl="0" algn="l">
              <a:lnSpc>
                <a:spcPct val="100000"/>
              </a:lnSpc>
              <a:spcBef>
                <a:spcPts val="0"/>
              </a:spcBef>
              <a:spcAft>
                <a:spcPts val="0"/>
              </a:spcAft>
              <a:buNone/>
            </a:pPr>
            <a:r>
              <a:rPr lang="en">
                <a:solidFill>
                  <a:srgbClr val="666666"/>
                </a:solidFill>
              </a:rPr>
              <a:t>You will have about 15-20 minutes to engage her in conversation during office hours before the next student arrives. What questions do you take to the meeting? </a:t>
            </a:r>
            <a:endParaRPr>
              <a:solidFill>
                <a:srgbClr val="666666"/>
              </a:solidFill>
            </a:endParaRPr>
          </a:p>
        </p:txBody>
      </p:sp>
      <p:sp>
        <p:nvSpPr>
          <p:cNvPr id="485" name="Google Shape;485;p51"/>
          <p:cNvSpPr/>
          <p:nvPr/>
        </p:nvSpPr>
        <p:spPr>
          <a:xfrm>
            <a:off x="6248438"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1"/>
          <p:cNvSpPr/>
          <p:nvPr/>
        </p:nvSpPr>
        <p:spPr>
          <a:xfrm>
            <a:off x="6574888"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1"/>
          <p:cNvSpPr/>
          <p:nvPr/>
        </p:nvSpPr>
        <p:spPr>
          <a:xfrm>
            <a:off x="6901338"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8" name="Google Shape;488;p51"/>
          <p:cNvPicPr preferRelativeResize="0"/>
          <p:nvPr/>
        </p:nvPicPr>
        <p:blipFill rotWithShape="1">
          <a:blip r:embed="rId4">
            <a:alphaModFix/>
          </a:blip>
          <a:srcRect b="81710" l="42779" r="44094" t="6693"/>
          <a:stretch/>
        </p:blipFill>
        <p:spPr>
          <a:xfrm flipH="1" rot="10800000">
            <a:off x="4665788" y="1272901"/>
            <a:ext cx="574401" cy="507474"/>
          </a:xfrm>
          <a:prstGeom prst="rect">
            <a:avLst/>
          </a:prstGeom>
          <a:noFill/>
          <a:ln>
            <a:noFill/>
          </a:ln>
        </p:spPr>
      </p:pic>
      <p:pic>
        <p:nvPicPr>
          <p:cNvPr id="489" name="Google Shape;489;p51"/>
          <p:cNvPicPr preferRelativeResize="0"/>
          <p:nvPr/>
        </p:nvPicPr>
        <p:blipFill rotWithShape="1">
          <a:blip r:embed="rId4">
            <a:alphaModFix/>
          </a:blip>
          <a:srcRect b="81493" l="50634" r="43731" t="9752"/>
          <a:stretch/>
        </p:blipFill>
        <p:spPr>
          <a:xfrm flipH="1" rot="10800000">
            <a:off x="5028438" y="3978625"/>
            <a:ext cx="254775" cy="395850"/>
          </a:xfrm>
          <a:prstGeom prst="rect">
            <a:avLst/>
          </a:prstGeom>
          <a:noFill/>
          <a:ln>
            <a:noFill/>
          </a:ln>
        </p:spPr>
      </p:pic>
      <p:pic>
        <p:nvPicPr>
          <p:cNvPr id="490" name="Google Shape;490;p51"/>
          <p:cNvPicPr preferRelativeResize="0"/>
          <p:nvPr/>
        </p:nvPicPr>
        <p:blipFill rotWithShape="1">
          <a:blip r:embed="rId4">
            <a:alphaModFix/>
          </a:blip>
          <a:srcRect b="81710" l="46960" r="44094" t="6693"/>
          <a:stretch/>
        </p:blipFill>
        <p:spPr>
          <a:xfrm flipH="1" rot="10800000">
            <a:off x="8543321" y="1412476"/>
            <a:ext cx="391449" cy="507474"/>
          </a:xfrm>
          <a:prstGeom prst="rect">
            <a:avLst/>
          </a:prstGeom>
          <a:noFill/>
          <a:ln>
            <a:noFill/>
          </a:ln>
        </p:spPr>
      </p:pic>
      <p:pic>
        <p:nvPicPr>
          <p:cNvPr id="491" name="Google Shape;491;p51"/>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2"/>
          <p:cNvSpPr txBox="1"/>
          <p:nvPr>
            <p:ph idx="1" type="body"/>
          </p:nvPr>
        </p:nvSpPr>
        <p:spPr>
          <a:xfrm>
            <a:off x="186600" y="1349400"/>
            <a:ext cx="4189200" cy="57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5E696C"/>
                </a:solidFill>
                <a:latin typeface="Lato"/>
                <a:ea typeface="Lato"/>
                <a:cs typeface="Lato"/>
                <a:sym typeface="Lato"/>
              </a:rPr>
              <a:t>Fewer than 2 </a:t>
            </a:r>
            <a:r>
              <a:rPr lang="en" sz="1600">
                <a:solidFill>
                  <a:srgbClr val="5E696C"/>
                </a:solidFill>
                <a:latin typeface="Lato"/>
                <a:ea typeface="Lato"/>
                <a:cs typeface="Lato"/>
                <a:sym typeface="Lato"/>
              </a:rPr>
              <a:t>minutes</a:t>
            </a:r>
            <a:r>
              <a:rPr lang="en" sz="1600">
                <a:solidFill>
                  <a:srgbClr val="5E696C"/>
                </a:solidFill>
                <a:latin typeface="Lato"/>
                <a:ea typeface="Lato"/>
                <a:cs typeface="Lato"/>
                <a:sym typeface="Lato"/>
              </a:rPr>
              <a:t> to provide your feedback on this ALIF session:</a:t>
            </a:r>
            <a:endParaRPr sz="1600">
              <a:solidFill>
                <a:srgbClr val="5E696C"/>
              </a:solidFill>
              <a:latin typeface="Lato"/>
              <a:ea typeface="Lato"/>
              <a:cs typeface="Lato"/>
              <a:sym typeface="Lato"/>
            </a:endParaRPr>
          </a:p>
        </p:txBody>
      </p:sp>
      <p:sp>
        <p:nvSpPr>
          <p:cNvPr id="497" name="Google Shape;497;p52"/>
          <p:cNvSpPr txBox="1"/>
          <p:nvPr>
            <p:ph type="ctrTitle"/>
          </p:nvPr>
        </p:nvSpPr>
        <p:spPr>
          <a:xfrm>
            <a:off x="1410600" y="501027"/>
            <a:ext cx="6322800" cy="3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Take The Surveys</a:t>
            </a:r>
            <a:endParaRPr>
              <a:solidFill>
                <a:schemeClr val="lt2"/>
              </a:solidFill>
            </a:endParaRPr>
          </a:p>
        </p:txBody>
      </p:sp>
      <p:pic>
        <p:nvPicPr>
          <p:cNvPr id="498" name="Google Shape;498;p52"/>
          <p:cNvPicPr preferRelativeResize="0"/>
          <p:nvPr/>
        </p:nvPicPr>
        <p:blipFill rotWithShape="1">
          <a:blip r:embed="rId3">
            <a:alphaModFix/>
          </a:blip>
          <a:srcRect b="43185" l="19536" r="71630" t="41072"/>
          <a:stretch/>
        </p:blipFill>
        <p:spPr>
          <a:xfrm>
            <a:off x="8336250" y="4333775"/>
            <a:ext cx="807749" cy="809725"/>
          </a:xfrm>
          <a:prstGeom prst="rect">
            <a:avLst/>
          </a:prstGeom>
          <a:noFill/>
          <a:ln>
            <a:noFill/>
          </a:ln>
        </p:spPr>
      </p:pic>
      <p:pic>
        <p:nvPicPr>
          <p:cNvPr id="499" name="Google Shape;499;p52"/>
          <p:cNvPicPr preferRelativeResize="0"/>
          <p:nvPr/>
        </p:nvPicPr>
        <p:blipFill rotWithShape="1">
          <a:blip r:embed="rId4">
            <a:alphaModFix/>
          </a:blip>
          <a:srcRect b="42292" l="71801" r="14710" t="33796"/>
          <a:stretch/>
        </p:blipFill>
        <p:spPr>
          <a:xfrm>
            <a:off x="1223792" y="2186199"/>
            <a:ext cx="1955227" cy="1949775"/>
          </a:xfrm>
          <a:prstGeom prst="rect">
            <a:avLst/>
          </a:prstGeom>
          <a:noFill/>
          <a:ln>
            <a:noFill/>
          </a:ln>
        </p:spPr>
      </p:pic>
      <p:sp>
        <p:nvSpPr>
          <p:cNvPr id="500" name="Google Shape;500;p52"/>
          <p:cNvSpPr txBox="1"/>
          <p:nvPr/>
        </p:nvSpPr>
        <p:spPr>
          <a:xfrm>
            <a:off x="4597050" y="1340250"/>
            <a:ext cx="36258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rgbClr val="5E696C"/>
                </a:solidFill>
                <a:latin typeface="Lato"/>
                <a:ea typeface="Lato"/>
                <a:cs typeface="Lato"/>
                <a:sym typeface="Lato"/>
              </a:rPr>
              <a:t>Fewer than 2 minutes to provide feedback on your college experience:</a:t>
            </a:r>
            <a:endParaRPr/>
          </a:p>
        </p:txBody>
      </p:sp>
      <p:pic>
        <p:nvPicPr>
          <p:cNvPr id="501" name="Google Shape;501;p52"/>
          <p:cNvPicPr preferRelativeResize="0"/>
          <p:nvPr/>
        </p:nvPicPr>
        <p:blipFill>
          <a:blip r:embed="rId5">
            <a:alphaModFix/>
          </a:blip>
          <a:stretch>
            <a:fillRect/>
          </a:stretch>
        </p:blipFill>
        <p:spPr>
          <a:xfrm>
            <a:off x="5632269" y="2208575"/>
            <a:ext cx="1905000" cy="190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3"/>
          <p:cNvSpPr txBox="1"/>
          <p:nvPr>
            <p:ph idx="6" type="ctrTitle"/>
          </p:nvPr>
        </p:nvSpPr>
        <p:spPr>
          <a:xfrm>
            <a:off x="1410600" y="719623"/>
            <a:ext cx="6322800" cy="395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6300">
              <a:solidFill>
                <a:schemeClr val="lt2"/>
              </a:solidFill>
            </a:endParaRPr>
          </a:p>
          <a:p>
            <a:pPr indent="0" lvl="0" marL="0" rtl="0" algn="ctr">
              <a:spcBef>
                <a:spcPts val="0"/>
              </a:spcBef>
              <a:spcAft>
                <a:spcPts val="0"/>
              </a:spcAft>
              <a:buNone/>
            </a:pPr>
            <a:r>
              <a:rPr lang="en" sz="6300">
                <a:solidFill>
                  <a:schemeClr val="lt2"/>
                </a:solidFill>
              </a:rPr>
              <a:t>College</a:t>
            </a:r>
            <a:endParaRPr sz="6300">
              <a:solidFill>
                <a:schemeClr val="lt2"/>
              </a:solidFill>
            </a:endParaRPr>
          </a:p>
          <a:p>
            <a:pPr indent="0" lvl="0" marL="0" rtl="0" algn="ctr">
              <a:spcBef>
                <a:spcPts val="0"/>
              </a:spcBef>
              <a:spcAft>
                <a:spcPts val="0"/>
              </a:spcAft>
              <a:buNone/>
            </a:pPr>
            <a:r>
              <a:rPr lang="en" sz="6300">
                <a:solidFill>
                  <a:schemeClr val="dk2"/>
                </a:solidFill>
              </a:rPr>
              <a:t>P</a:t>
            </a:r>
            <a:r>
              <a:rPr lang="en" sz="6300">
                <a:solidFill>
                  <a:schemeClr val="dk2"/>
                </a:solidFill>
              </a:rPr>
              <a:t>anel</a:t>
            </a:r>
            <a:endParaRPr sz="6300">
              <a:solidFill>
                <a:schemeClr val="dk2"/>
              </a:solidFill>
            </a:endParaRPr>
          </a:p>
        </p:txBody>
      </p:sp>
      <p:pic>
        <p:nvPicPr>
          <p:cNvPr id="507" name="Google Shape;507;p53"/>
          <p:cNvPicPr preferRelativeResize="0"/>
          <p:nvPr/>
        </p:nvPicPr>
        <p:blipFill rotWithShape="1">
          <a:blip r:embed="rId3">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4"/>
          <p:cNvSpPr txBox="1"/>
          <p:nvPr>
            <p:ph type="ctrTitle"/>
          </p:nvPr>
        </p:nvSpPr>
        <p:spPr>
          <a:xfrm>
            <a:off x="1410600" y="501027"/>
            <a:ext cx="6322800" cy="3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Sample Questions to Facilitate Panel</a:t>
            </a:r>
            <a:endParaRPr>
              <a:solidFill>
                <a:schemeClr val="lt2"/>
              </a:solidFill>
            </a:endParaRPr>
          </a:p>
        </p:txBody>
      </p:sp>
      <p:pic>
        <p:nvPicPr>
          <p:cNvPr id="513" name="Google Shape;513;p54"/>
          <p:cNvPicPr preferRelativeResize="0"/>
          <p:nvPr/>
        </p:nvPicPr>
        <p:blipFill rotWithShape="1">
          <a:blip r:embed="rId3">
            <a:alphaModFix/>
          </a:blip>
          <a:srcRect b="43185" l="19536" r="71630" t="41072"/>
          <a:stretch/>
        </p:blipFill>
        <p:spPr>
          <a:xfrm>
            <a:off x="8336250" y="4333775"/>
            <a:ext cx="807749" cy="809725"/>
          </a:xfrm>
          <a:prstGeom prst="rect">
            <a:avLst/>
          </a:prstGeom>
          <a:noFill/>
          <a:ln>
            <a:noFill/>
          </a:ln>
        </p:spPr>
      </p:pic>
      <p:sp>
        <p:nvSpPr>
          <p:cNvPr id="514" name="Google Shape;514;p54"/>
          <p:cNvSpPr txBox="1"/>
          <p:nvPr>
            <p:ph idx="1" type="body"/>
          </p:nvPr>
        </p:nvSpPr>
        <p:spPr>
          <a:xfrm>
            <a:off x="720000" y="1349400"/>
            <a:ext cx="7703700" cy="3348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5E696C"/>
                </a:solidFill>
                <a:latin typeface="Lato"/>
                <a:ea typeface="Lato"/>
                <a:cs typeface="Lato"/>
                <a:sym typeface="Lato"/>
              </a:rPr>
              <a:t>Classes/Majors</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How do you go about choosing between the many class options available to you every quarter/semester?</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are some of the more interesting classes you have taken in college?</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How does the coursework/course load in college compare to what you had in high school? What study habits have you instituted for yourself?</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advice do you have if someone is an </a:t>
            </a:r>
            <a:r>
              <a:rPr lang="en" sz="1000">
                <a:solidFill>
                  <a:srgbClr val="5E696C"/>
                </a:solidFill>
                <a:latin typeface="Lato"/>
                <a:ea typeface="Lato"/>
                <a:cs typeface="Lato"/>
                <a:sym typeface="Lato"/>
              </a:rPr>
              <a:t>undecided</a:t>
            </a:r>
            <a:r>
              <a:rPr lang="en" sz="1000">
                <a:solidFill>
                  <a:srgbClr val="5E696C"/>
                </a:solidFill>
                <a:latin typeface="Lato"/>
                <a:ea typeface="Lato"/>
                <a:cs typeface="Lato"/>
                <a:sym typeface="Lato"/>
              </a:rPr>
              <a:t> major? Decides to change majors after a year or two? Wants to double or triple major?</a:t>
            </a:r>
            <a:endParaRPr sz="1000">
              <a:solidFill>
                <a:srgbClr val="5E696C"/>
              </a:solidFill>
              <a:latin typeface="Lato"/>
              <a:ea typeface="Lato"/>
              <a:cs typeface="Lato"/>
              <a:sym typeface="Lato"/>
            </a:endParaRPr>
          </a:p>
          <a:p>
            <a:pPr indent="0" lvl="0" marL="0" rtl="0" algn="l">
              <a:spcBef>
                <a:spcPts val="0"/>
              </a:spcBef>
              <a:spcAft>
                <a:spcPts val="0"/>
              </a:spcAft>
              <a:buNone/>
            </a:pPr>
            <a:r>
              <a:t/>
            </a:r>
            <a:endParaRPr sz="1000">
              <a:solidFill>
                <a:srgbClr val="5E696C"/>
              </a:solidFill>
              <a:latin typeface="Lato"/>
              <a:ea typeface="Lato"/>
              <a:cs typeface="Lato"/>
              <a:sym typeface="Lato"/>
            </a:endParaRPr>
          </a:p>
          <a:p>
            <a:pPr indent="0" lvl="0" marL="0" rtl="0" algn="l">
              <a:spcBef>
                <a:spcPts val="0"/>
              </a:spcBef>
              <a:spcAft>
                <a:spcPts val="0"/>
              </a:spcAft>
              <a:buNone/>
            </a:pPr>
            <a:r>
              <a:rPr lang="en" sz="1000">
                <a:solidFill>
                  <a:srgbClr val="5E696C"/>
                </a:solidFill>
                <a:latin typeface="Lato"/>
                <a:ea typeface="Lato"/>
                <a:cs typeface="Lato"/>
                <a:sym typeface="Lato"/>
              </a:rPr>
              <a:t>Extracurriculars</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What’s a typical day look like for you? How do you juggle between classes/homework and extracurriculars? </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have been some of your favorite extracurricular experiences?</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Why are extracurriculars so important?</a:t>
            </a:r>
            <a:endParaRPr sz="1000">
              <a:solidFill>
                <a:srgbClr val="5E696C"/>
              </a:solidFill>
              <a:latin typeface="Lato"/>
              <a:ea typeface="Lato"/>
              <a:cs typeface="Lato"/>
              <a:sym typeface="Lato"/>
            </a:endParaRPr>
          </a:p>
          <a:p>
            <a:pPr indent="0" lvl="0" marL="0" rtl="0" algn="l">
              <a:spcBef>
                <a:spcPts val="0"/>
              </a:spcBef>
              <a:spcAft>
                <a:spcPts val="0"/>
              </a:spcAft>
              <a:buNone/>
            </a:pPr>
            <a:r>
              <a:t/>
            </a:r>
            <a:endParaRPr sz="1000">
              <a:solidFill>
                <a:srgbClr val="5E696C"/>
              </a:solidFill>
              <a:latin typeface="Lato"/>
              <a:ea typeface="Lato"/>
              <a:cs typeface="Lato"/>
              <a:sym typeface="Lato"/>
            </a:endParaRPr>
          </a:p>
          <a:p>
            <a:pPr indent="0" lvl="0" marL="0" rtl="0" algn="l">
              <a:spcBef>
                <a:spcPts val="0"/>
              </a:spcBef>
              <a:spcAft>
                <a:spcPts val="0"/>
              </a:spcAft>
              <a:buNone/>
            </a:pPr>
            <a:r>
              <a:rPr lang="en" sz="1000">
                <a:solidFill>
                  <a:srgbClr val="5E696C"/>
                </a:solidFill>
                <a:latin typeface="Lato"/>
                <a:ea typeface="Lato"/>
                <a:cs typeface="Lato"/>
                <a:sym typeface="Lato"/>
              </a:rPr>
              <a:t>Living</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are things that surprised you about living in a college setting? What are things you learned about yourself along the way?</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How have you stayed connected with the Jamati community while at college?</a:t>
            </a:r>
            <a:endParaRPr sz="1000">
              <a:solidFill>
                <a:srgbClr val="5E696C"/>
              </a:solidFill>
              <a:latin typeface="Lato"/>
              <a:ea typeface="Lato"/>
              <a:cs typeface="Lato"/>
              <a:sym typeface="Lato"/>
            </a:endParaRPr>
          </a:p>
          <a:p>
            <a:pPr indent="0" lvl="0" marL="0" rtl="0" algn="l">
              <a:spcBef>
                <a:spcPts val="0"/>
              </a:spcBef>
              <a:spcAft>
                <a:spcPts val="0"/>
              </a:spcAft>
              <a:buNone/>
            </a:pPr>
            <a:r>
              <a:t/>
            </a:r>
            <a:endParaRPr sz="1000">
              <a:solidFill>
                <a:srgbClr val="5E696C"/>
              </a:solidFill>
              <a:latin typeface="Lato"/>
              <a:ea typeface="Lato"/>
              <a:cs typeface="Lato"/>
              <a:sym typeface="Lato"/>
            </a:endParaRPr>
          </a:p>
          <a:p>
            <a:pPr indent="0" lvl="0" marL="0" rtl="0" algn="l">
              <a:spcBef>
                <a:spcPts val="0"/>
              </a:spcBef>
              <a:spcAft>
                <a:spcPts val="0"/>
              </a:spcAft>
              <a:buNone/>
            </a:pPr>
            <a:r>
              <a:rPr lang="en" sz="1000">
                <a:solidFill>
                  <a:srgbClr val="5E696C"/>
                </a:solidFill>
                <a:latin typeface="Lato"/>
                <a:ea typeface="Lato"/>
                <a:cs typeface="Lato"/>
                <a:sym typeface="Lato"/>
              </a:rPr>
              <a:t>College/Overall</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types of offerings and opportunities does your college provide students to ensure you’re successful in college and beyond (professor office hours, research opportunities, career counseling, mock interviews, career fairs, etc.)?</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resources and options are there for students and their mental health?</a:t>
            </a:r>
            <a:endParaRPr sz="1000">
              <a:solidFill>
                <a:srgbClr val="5E696C"/>
              </a:solidFill>
              <a:latin typeface="Lato"/>
              <a:ea typeface="Lato"/>
              <a:cs typeface="Lato"/>
              <a:sym typeface="Lato"/>
            </a:endParaRPr>
          </a:p>
          <a:p>
            <a:pPr indent="-292100" lvl="0" marL="457200" rtl="0" algn="l">
              <a:spcBef>
                <a:spcPts val="0"/>
              </a:spcBef>
              <a:spcAft>
                <a:spcPts val="0"/>
              </a:spcAft>
              <a:buSzPts val="1000"/>
              <a:buFont typeface="Lato"/>
              <a:buAutoNum type="arabicPeriod"/>
            </a:pPr>
            <a:r>
              <a:rPr lang="en" sz="1000">
                <a:solidFill>
                  <a:srgbClr val="5E696C"/>
                </a:solidFill>
                <a:latin typeface="Lato"/>
                <a:ea typeface="Lato"/>
                <a:cs typeface="Lato"/>
                <a:sym typeface="Lato"/>
              </a:rPr>
              <a:t>What advice do you have for future college students that you wished someone shared with you before you started?</a:t>
            </a:r>
            <a:endParaRPr sz="1000">
              <a:solidFill>
                <a:srgbClr val="5E696C"/>
              </a:solidFill>
              <a:latin typeface="Lato"/>
              <a:ea typeface="Lato"/>
              <a:cs typeface="Lato"/>
              <a:sym typeface="Lato"/>
            </a:endParaRPr>
          </a:p>
          <a:p>
            <a:pPr indent="0" lvl="0" marL="0" rtl="0" algn="l">
              <a:spcBef>
                <a:spcPts val="0"/>
              </a:spcBef>
              <a:spcAft>
                <a:spcPts val="0"/>
              </a:spcAft>
              <a:buNone/>
            </a:pPr>
            <a:r>
              <a:t/>
            </a:r>
            <a:endParaRPr sz="1000">
              <a:solidFill>
                <a:srgbClr val="5E696C"/>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8"/>
          <p:cNvSpPr txBox="1"/>
          <p:nvPr>
            <p:ph type="ctrTitle"/>
          </p:nvPr>
        </p:nvSpPr>
        <p:spPr>
          <a:xfrm flipH="1">
            <a:off x="507400" y="266700"/>
            <a:ext cx="4925700" cy="4817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t/>
            </a:r>
            <a:endParaRPr b="1" sz="2000">
              <a:solidFill>
                <a:srgbClr val="222222"/>
              </a:solidFill>
              <a:latin typeface="Anaheim"/>
              <a:ea typeface="Anaheim"/>
              <a:cs typeface="Anaheim"/>
              <a:sym typeface="Anaheim"/>
            </a:endParaRPr>
          </a:p>
          <a:p>
            <a:pPr indent="-355600" lvl="0" marL="457200" rtl="0" algn="l">
              <a:lnSpc>
                <a:spcPct val="115000"/>
              </a:lnSpc>
              <a:spcBef>
                <a:spcPts val="1600"/>
              </a:spcBef>
              <a:spcAft>
                <a:spcPts val="0"/>
              </a:spcAft>
              <a:buClr>
                <a:srgbClr val="222222"/>
              </a:buClr>
              <a:buSzPts val="2000"/>
              <a:buFont typeface="Anaheim"/>
              <a:buAutoNum type="arabicPeriod"/>
            </a:pPr>
            <a:r>
              <a:rPr lang="en" sz="2000">
                <a:solidFill>
                  <a:srgbClr val="222222"/>
                </a:solidFill>
                <a:latin typeface="Anaheim"/>
                <a:ea typeface="Anaheim"/>
                <a:cs typeface="Anaheim"/>
                <a:sym typeface="Anaheim"/>
              </a:rPr>
              <a:t>akebsw.org to access this deck </a:t>
            </a:r>
            <a:br>
              <a:rPr lang="en" sz="2000">
                <a:solidFill>
                  <a:srgbClr val="222222"/>
                </a:solidFill>
                <a:latin typeface="Anaheim"/>
                <a:ea typeface="Anaheim"/>
                <a:cs typeface="Anaheim"/>
                <a:sym typeface="Anaheim"/>
              </a:rPr>
            </a:br>
            <a:endParaRPr sz="2000">
              <a:solidFill>
                <a:srgbClr val="222222"/>
              </a:solidFill>
              <a:latin typeface="Anaheim"/>
              <a:ea typeface="Anaheim"/>
              <a:cs typeface="Anaheim"/>
              <a:sym typeface="Anaheim"/>
            </a:endParaRPr>
          </a:p>
          <a:p>
            <a:pPr indent="-355600" lvl="0" marL="457200" rtl="0" algn="l">
              <a:lnSpc>
                <a:spcPct val="115000"/>
              </a:lnSpc>
              <a:spcBef>
                <a:spcPts val="0"/>
              </a:spcBef>
              <a:spcAft>
                <a:spcPts val="0"/>
              </a:spcAft>
              <a:buClr>
                <a:srgbClr val="222222"/>
              </a:buClr>
              <a:buSzPts val="2000"/>
              <a:buFont typeface="Anaheim"/>
              <a:buAutoNum type="arabicPeriod"/>
            </a:pPr>
            <a:r>
              <a:rPr lang="en" sz="2000">
                <a:solidFill>
                  <a:srgbClr val="222222"/>
                </a:solidFill>
                <a:latin typeface="Anaheim"/>
                <a:ea typeface="Anaheim"/>
                <a:cs typeface="Anaheim"/>
                <a:sym typeface="Anaheim"/>
              </a:rPr>
              <a:t>Email help@akebsw.org </a:t>
            </a:r>
            <a:br>
              <a:rPr lang="en" sz="2000">
                <a:solidFill>
                  <a:srgbClr val="222222"/>
                </a:solidFill>
                <a:latin typeface="Anaheim"/>
                <a:ea typeface="Anaheim"/>
                <a:cs typeface="Anaheim"/>
                <a:sym typeface="Anaheim"/>
              </a:rPr>
            </a:br>
            <a:endParaRPr sz="2000">
              <a:solidFill>
                <a:srgbClr val="222222"/>
              </a:solidFill>
              <a:latin typeface="Anaheim"/>
              <a:ea typeface="Anaheim"/>
              <a:cs typeface="Anaheim"/>
              <a:sym typeface="Anaheim"/>
            </a:endParaRPr>
          </a:p>
          <a:p>
            <a:pPr indent="-355600" lvl="0" marL="457200" rtl="0" algn="l">
              <a:lnSpc>
                <a:spcPct val="115000"/>
              </a:lnSpc>
              <a:spcBef>
                <a:spcPts val="0"/>
              </a:spcBef>
              <a:spcAft>
                <a:spcPts val="0"/>
              </a:spcAft>
              <a:buClr>
                <a:srgbClr val="222222"/>
              </a:buClr>
              <a:buSzPts val="2000"/>
              <a:buFont typeface="Anaheim"/>
              <a:buAutoNum type="arabicPeriod"/>
            </a:pPr>
            <a:r>
              <a:rPr lang="en" sz="2000">
                <a:solidFill>
                  <a:srgbClr val="222222"/>
                </a:solidFill>
                <a:latin typeface="Anaheim"/>
                <a:ea typeface="Anaheim"/>
                <a:cs typeface="Anaheim"/>
                <a:sym typeface="Anaheim"/>
              </a:rPr>
              <a:t>Follow “AKEB Southwest” on Instagram, Facebook, and/or Twitter</a:t>
            </a:r>
            <a:br>
              <a:rPr lang="en" sz="2000">
                <a:solidFill>
                  <a:srgbClr val="222222"/>
                </a:solidFill>
                <a:latin typeface="Anaheim"/>
                <a:ea typeface="Anaheim"/>
                <a:cs typeface="Anaheim"/>
                <a:sym typeface="Anaheim"/>
              </a:rPr>
            </a:br>
            <a:endParaRPr sz="2000">
              <a:solidFill>
                <a:srgbClr val="222222"/>
              </a:solidFill>
              <a:latin typeface="Anaheim"/>
              <a:ea typeface="Anaheim"/>
              <a:cs typeface="Anaheim"/>
              <a:sym typeface="Anaheim"/>
            </a:endParaRPr>
          </a:p>
          <a:p>
            <a:pPr indent="-355600" lvl="0" marL="457200" rtl="0" algn="l">
              <a:lnSpc>
                <a:spcPct val="115000"/>
              </a:lnSpc>
              <a:spcBef>
                <a:spcPts val="0"/>
              </a:spcBef>
              <a:spcAft>
                <a:spcPts val="0"/>
              </a:spcAft>
              <a:buClr>
                <a:srgbClr val="222222"/>
              </a:buClr>
              <a:buSzPts val="2000"/>
              <a:buFont typeface="Anaheim"/>
              <a:buAutoNum type="arabicPeriod"/>
            </a:pPr>
            <a:r>
              <a:rPr lang="en" sz="2000">
                <a:solidFill>
                  <a:srgbClr val="222222"/>
                </a:solidFill>
                <a:latin typeface="Anaheim"/>
                <a:ea typeface="Anaheim"/>
                <a:cs typeface="Anaheim"/>
                <a:sym typeface="Anaheim"/>
              </a:rPr>
              <a:t>Follow the hashtag #AKEBSWSecondary</a:t>
            </a:r>
            <a:endParaRPr sz="1400">
              <a:solidFill>
                <a:schemeClr val="dk2"/>
              </a:solidFill>
              <a:latin typeface="Anaheim"/>
              <a:ea typeface="Anaheim"/>
              <a:cs typeface="Anaheim"/>
              <a:sym typeface="Anaheim"/>
            </a:endParaRPr>
          </a:p>
        </p:txBody>
      </p:sp>
      <p:sp>
        <p:nvSpPr>
          <p:cNvPr id="278" name="Google Shape;278;p3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317500" lvl="1" marL="914400" rtl="0" algn="l">
              <a:lnSpc>
                <a:spcPct val="115000"/>
              </a:lnSpc>
              <a:spcBef>
                <a:spcPts val="0"/>
              </a:spcBef>
              <a:spcAft>
                <a:spcPts val="1600"/>
              </a:spcAft>
              <a:buClr>
                <a:schemeClr val="dk2"/>
              </a:buClr>
              <a:buSzPts val="1400"/>
              <a:buFont typeface="Anaheim"/>
              <a:buChar char="○"/>
            </a:pPr>
            <a:r>
              <a:t/>
            </a:r>
            <a:endParaRPr/>
          </a:p>
        </p:txBody>
      </p:sp>
      <p:sp>
        <p:nvSpPr>
          <p:cNvPr id="279" name="Google Shape;279;p38"/>
          <p:cNvSpPr txBox="1"/>
          <p:nvPr/>
        </p:nvSpPr>
        <p:spPr>
          <a:xfrm>
            <a:off x="915550" y="114300"/>
            <a:ext cx="41094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800">
                <a:solidFill>
                  <a:schemeClr val="dk2"/>
                </a:solidFill>
                <a:latin typeface="Anton"/>
                <a:ea typeface="Anton"/>
                <a:cs typeface="Anton"/>
                <a:sym typeface="Anton"/>
              </a:rPr>
              <a:t>4 Ways to stay updated</a:t>
            </a:r>
            <a:endParaRPr sz="4800">
              <a:solidFill>
                <a:schemeClr val="dk2"/>
              </a:solidFill>
              <a:latin typeface="Anton"/>
              <a:ea typeface="Anton"/>
              <a:cs typeface="Anton"/>
              <a:sym typeface="Anton"/>
            </a:endParaRPr>
          </a:p>
        </p:txBody>
      </p:sp>
      <p:pic>
        <p:nvPicPr>
          <p:cNvPr id="280" name="Google Shape;280;p38"/>
          <p:cNvPicPr preferRelativeResize="0"/>
          <p:nvPr/>
        </p:nvPicPr>
        <p:blipFill>
          <a:blip r:embed="rId3">
            <a:alphaModFix/>
          </a:blip>
          <a:stretch>
            <a:fillRect/>
          </a:stretch>
        </p:blipFill>
        <p:spPr>
          <a:xfrm>
            <a:off x="5876221" y="1010800"/>
            <a:ext cx="2680825" cy="3329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TASFA</a:t>
            </a:r>
            <a:endParaRPr/>
          </a:p>
        </p:txBody>
      </p:sp>
      <p:pic>
        <p:nvPicPr>
          <p:cNvPr id="286" name="Google Shape;286;p39"/>
          <p:cNvPicPr preferRelativeResize="0"/>
          <p:nvPr/>
        </p:nvPicPr>
        <p:blipFill>
          <a:blip r:embed="rId3">
            <a:alphaModFix/>
          </a:blip>
          <a:stretch>
            <a:fillRect/>
          </a:stretch>
        </p:blipFill>
        <p:spPr>
          <a:xfrm>
            <a:off x="5229898" y="550775"/>
            <a:ext cx="3348377" cy="4158623"/>
          </a:xfrm>
          <a:prstGeom prst="rect">
            <a:avLst/>
          </a:prstGeom>
          <a:noFill/>
          <a:ln>
            <a:noFill/>
          </a:ln>
        </p:spPr>
      </p:pic>
      <p:sp>
        <p:nvSpPr>
          <p:cNvPr id="287" name="Google Shape;287;p39"/>
          <p:cNvSpPr txBox="1"/>
          <p:nvPr>
            <p:ph idx="1" type="subTitle"/>
          </p:nvPr>
        </p:nvSpPr>
        <p:spPr>
          <a:xfrm>
            <a:off x="275250" y="1351400"/>
            <a:ext cx="4635000" cy="3108300"/>
          </a:xfrm>
          <a:prstGeom prst="rect">
            <a:avLst/>
          </a:prstGeom>
        </p:spPr>
        <p:txBody>
          <a:bodyPr anchorCtr="0" anchor="t" bIns="0" lIns="91425" spcFirstLastPara="1" rIns="91425" wrap="square" tIns="126000">
            <a:noAutofit/>
          </a:bodyPr>
          <a:lstStyle/>
          <a:p>
            <a:pPr indent="-317500" lvl="0" marL="457200" rtl="0" algn="l">
              <a:lnSpc>
                <a:spcPct val="100000"/>
              </a:lnSpc>
              <a:spcBef>
                <a:spcPts val="0"/>
              </a:spcBef>
              <a:spcAft>
                <a:spcPts val="0"/>
              </a:spcAft>
              <a:buClr>
                <a:srgbClr val="666666"/>
              </a:buClr>
              <a:buSzPts val="1400"/>
              <a:buChar char="●"/>
            </a:pPr>
            <a:r>
              <a:rPr lang="en" sz="1400">
                <a:solidFill>
                  <a:srgbClr val="666666"/>
                </a:solidFill>
              </a:rPr>
              <a:t>If you’re not eligible for Federal Aid, TASFA is generally open to all Texas residents. </a:t>
            </a:r>
            <a:r>
              <a:rPr b="1" lang="en" sz="1400">
                <a:solidFill>
                  <a:srgbClr val="666666"/>
                </a:solidFill>
              </a:rPr>
              <a:t>You must apply to TASFA/FAFSA in order to Apply to EFAS.</a:t>
            </a:r>
            <a:endParaRPr b="1" sz="1400">
              <a:solidFill>
                <a:srgbClr val="666666"/>
              </a:solidFill>
            </a:endParaRPr>
          </a:p>
          <a:p>
            <a:pPr indent="0" lvl="0" marL="457200" rtl="0" algn="l">
              <a:lnSpc>
                <a:spcPct val="100000"/>
              </a:lnSpc>
              <a:spcBef>
                <a:spcPts val="0"/>
              </a:spcBef>
              <a:spcAft>
                <a:spcPts val="0"/>
              </a:spcAft>
              <a:buNone/>
            </a:pPr>
            <a:r>
              <a:t/>
            </a:r>
            <a:endParaRPr b="1" sz="1400">
              <a:solidFill>
                <a:srgbClr val="666666"/>
              </a:solidFill>
            </a:endParaRPr>
          </a:p>
          <a:p>
            <a:pPr indent="-317500" lvl="0" marL="457200" rtl="0" algn="l">
              <a:lnSpc>
                <a:spcPct val="100000"/>
              </a:lnSpc>
              <a:spcBef>
                <a:spcPts val="0"/>
              </a:spcBef>
              <a:spcAft>
                <a:spcPts val="0"/>
              </a:spcAft>
              <a:buClr>
                <a:srgbClr val="666666"/>
              </a:buClr>
              <a:buSzPts val="1400"/>
              <a:buChar char="●"/>
            </a:pPr>
            <a:r>
              <a:rPr b="1" lang="en" sz="1400">
                <a:solidFill>
                  <a:srgbClr val="666666"/>
                </a:solidFill>
              </a:rPr>
              <a:t>TASFA Eligibility</a:t>
            </a:r>
            <a:endParaRPr b="1"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 sz="1400">
                <a:solidFill>
                  <a:srgbClr val="666666"/>
                </a:solidFill>
              </a:rPr>
              <a:t>Must graduate from a Texas HS</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 sz="1400">
                <a:solidFill>
                  <a:srgbClr val="666666"/>
                </a:solidFill>
              </a:rPr>
              <a:t>Lived in Texas for 3 years before graduating</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 sz="1400">
                <a:solidFill>
                  <a:srgbClr val="666666"/>
                </a:solidFill>
              </a:rPr>
              <a:t>Have applied to become a </a:t>
            </a:r>
            <a:r>
              <a:rPr lang="en" sz="1400">
                <a:solidFill>
                  <a:srgbClr val="666666"/>
                </a:solidFill>
              </a:rPr>
              <a:t>permanent</a:t>
            </a:r>
            <a:r>
              <a:rPr lang="en" sz="1400">
                <a:solidFill>
                  <a:srgbClr val="666666"/>
                </a:solidFill>
              </a:rPr>
              <a:t> resident</a:t>
            </a:r>
            <a:endParaRPr sz="1400">
              <a:solidFill>
                <a:srgbClr val="666666"/>
              </a:solidFill>
            </a:endParaRPr>
          </a:p>
          <a:p>
            <a:pPr indent="-317500" lvl="1" marL="914400" rtl="0" algn="l">
              <a:lnSpc>
                <a:spcPct val="100000"/>
              </a:lnSpc>
              <a:spcBef>
                <a:spcPts val="0"/>
              </a:spcBef>
              <a:spcAft>
                <a:spcPts val="0"/>
              </a:spcAft>
              <a:buClr>
                <a:srgbClr val="666666"/>
              </a:buClr>
              <a:buSzPts val="1400"/>
              <a:buChar char="○"/>
            </a:pPr>
            <a:r>
              <a:rPr lang="en" sz="1400">
                <a:solidFill>
                  <a:srgbClr val="666666"/>
                </a:solidFill>
              </a:rPr>
              <a:t>Have lived in Texas for 12 months prior to the census date of the semester in which they are enrolling in college</a:t>
            </a:r>
            <a:endParaRPr sz="1400">
              <a:solidFill>
                <a:srgbClr val="666666"/>
              </a:solidFill>
            </a:endParaRPr>
          </a:p>
          <a:p>
            <a:pPr indent="0" lvl="0" marL="914400" rtl="0" algn="l">
              <a:lnSpc>
                <a:spcPct val="100000"/>
              </a:lnSpc>
              <a:spcBef>
                <a:spcPts val="0"/>
              </a:spcBef>
              <a:spcAft>
                <a:spcPts val="0"/>
              </a:spcAft>
              <a:buNone/>
            </a:pPr>
            <a:r>
              <a:t/>
            </a:r>
            <a:endParaRPr sz="1400">
              <a:solidFill>
                <a:srgbClr val="666666"/>
              </a:solidFill>
            </a:endParaRPr>
          </a:p>
          <a:p>
            <a:pPr indent="-317500" lvl="0" marL="457200" rtl="0" algn="l">
              <a:lnSpc>
                <a:spcPct val="100000"/>
              </a:lnSpc>
              <a:spcBef>
                <a:spcPts val="0"/>
              </a:spcBef>
              <a:spcAft>
                <a:spcPts val="0"/>
              </a:spcAft>
              <a:buClr>
                <a:srgbClr val="666666"/>
              </a:buClr>
              <a:buSzPts val="1400"/>
              <a:buChar char="●"/>
            </a:pPr>
            <a:r>
              <a:rPr lang="en" sz="1400">
                <a:solidFill>
                  <a:srgbClr val="666666"/>
                </a:solidFill>
              </a:rPr>
              <a:t>Not all colleges accept TASFA so check the website!</a:t>
            </a:r>
            <a:endParaRPr sz="1400">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0"/>
          <p:cNvSpPr txBox="1"/>
          <p:nvPr>
            <p:ph type="ctrTitle"/>
          </p:nvPr>
        </p:nvSpPr>
        <p:spPr>
          <a:xfrm>
            <a:off x="720025" y="459150"/>
            <a:ext cx="5322300" cy="8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EFAS</a:t>
            </a:r>
            <a:endParaRPr/>
          </a:p>
        </p:txBody>
      </p:sp>
      <p:pic>
        <p:nvPicPr>
          <p:cNvPr id="293" name="Google Shape;293;p40"/>
          <p:cNvPicPr preferRelativeResize="0"/>
          <p:nvPr/>
        </p:nvPicPr>
        <p:blipFill>
          <a:blip r:embed="rId3">
            <a:alphaModFix/>
          </a:blip>
          <a:stretch>
            <a:fillRect/>
          </a:stretch>
        </p:blipFill>
        <p:spPr>
          <a:xfrm>
            <a:off x="7307800" y="850700"/>
            <a:ext cx="1586449" cy="1970299"/>
          </a:xfrm>
          <a:prstGeom prst="rect">
            <a:avLst/>
          </a:prstGeom>
          <a:noFill/>
          <a:ln>
            <a:noFill/>
          </a:ln>
        </p:spPr>
      </p:pic>
      <p:sp>
        <p:nvSpPr>
          <p:cNvPr id="294" name="Google Shape;294;p40"/>
          <p:cNvSpPr txBox="1"/>
          <p:nvPr>
            <p:ph idx="1" type="subTitle"/>
          </p:nvPr>
        </p:nvSpPr>
        <p:spPr>
          <a:xfrm>
            <a:off x="275100" y="1281750"/>
            <a:ext cx="4620300" cy="3558300"/>
          </a:xfrm>
          <a:prstGeom prst="rect">
            <a:avLst/>
          </a:prstGeom>
        </p:spPr>
        <p:txBody>
          <a:bodyPr anchorCtr="0" anchor="t" bIns="0" lIns="91425" spcFirstLastPara="1" rIns="91425" wrap="square" tIns="126000">
            <a:noAutofit/>
          </a:bodyPr>
          <a:lstStyle/>
          <a:p>
            <a:pPr indent="-323850" lvl="0" marL="457200" rtl="0" algn="l">
              <a:lnSpc>
                <a:spcPct val="100000"/>
              </a:lnSpc>
              <a:spcBef>
                <a:spcPts val="0"/>
              </a:spcBef>
              <a:spcAft>
                <a:spcPts val="0"/>
              </a:spcAft>
              <a:buClr>
                <a:srgbClr val="666666"/>
              </a:buClr>
              <a:buSzPts val="1500"/>
              <a:buChar char="●"/>
            </a:pPr>
            <a:r>
              <a:rPr lang="en" sz="1500">
                <a:solidFill>
                  <a:srgbClr val="666666"/>
                </a:solidFill>
              </a:rPr>
              <a:t>EFAS is 50% loan, 50% grant </a:t>
            </a:r>
            <a:endParaRPr sz="1500">
              <a:solidFill>
                <a:srgbClr val="666666"/>
              </a:solidFill>
            </a:endParaRPr>
          </a:p>
          <a:p>
            <a:pPr indent="0" lvl="0" marL="457200" rtl="0" algn="l">
              <a:lnSpc>
                <a:spcPct val="100000"/>
              </a:lnSpc>
              <a:spcBef>
                <a:spcPts val="0"/>
              </a:spcBef>
              <a:spcAft>
                <a:spcPts val="0"/>
              </a:spcAft>
              <a:buNone/>
            </a:pPr>
            <a:r>
              <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EFAS is Merit and Need based. </a:t>
            </a:r>
            <a:r>
              <a:rPr b="1" lang="en" sz="1500">
                <a:solidFill>
                  <a:srgbClr val="666666"/>
                </a:solidFill>
              </a:rPr>
              <a:t>EVERYONE IS ELIGIBLE TO APPLY </a:t>
            </a:r>
            <a:r>
              <a:rPr lang="en" sz="1500">
                <a:solidFill>
                  <a:srgbClr val="666666"/>
                </a:solidFill>
              </a:rPr>
              <a:t>(including students who are on a visa) </a:t>
            </a:r>
            <a:endParaRPr sz="1500">
              <a:solidFill>
                <a:srgbClr val="666666"/>
              </a:solidFill>
            </a:endParaRPr>
          </a:p>
          <a:p>
            <a:pPr indent="0" lvl="0" marL="457200" rtl="0" algn="l">
              <a:lnSpc>
                <a:spcPct val="100000"/>
              </a:lnSpc>
              <a:spcBef>
                <a:spcPts val="0"/>
              </a:spcBef>
              <a:spcAft>
                <a:spcPts val="0"/>
              </a:spcAft>
              <a:buNone/>
            </a:pPr>
            <a:r>
              <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Available only to students starting a 4-year degree! </a:t>
            </a:r>
            <a:r>
              <a:rPr b="1" lang="en" sz="1500">
                <a:solidFill>
                  <a:srgbClr val="666666"/>
                </a:solidFill>
              </a:rPr>
              <a:t>This is your one chance!</a:t>
            </a:r>
            <a:endParaRPr b="1" sz="1500">
              <a:solidFill>
                <a:srgbClr val="666666"/>
              </a:solidFill>
            </a:endParaRPr>
          </a:p>
          <a:p>
            <a:pPr indent="0" lvl="0" marL="457200" rtl="0" algn="l">
              <a:lnSpc>
                <a:spcPct val="100000"/>
              </a:lnSpc>
              <a:spcBef>
                <a:spcPts val="0"/>
              </a:spcBef>
              <a:spcAft>
                <a:spcPts val="0"/>
              </a:spcAft>
              <a:buNone/>
            </a:pPr>
            <a:r>
              <a:t/>
            </a:r>
            <a:endParaRPr b="1"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Applications for EFAS open now until March 21, 2022.</a:t>
            </a:r>
            <a:endParaRPr sz="1500">
              <a:solidFill>
                <a:srgbClr val="666666"/>
              </a:solidFill>
            </a:endParaRPr>
          </a:p>
          <a:p>
            <a:pPr indent="0" lvl="0" marL="457200" rtl="0" algn="l">
              <a:lnSpc>
                <a:spcPct val="100000"/>
              </a:lnSpc>
              <a:spcBef>
                <a:spcPts val="0"/>
              </a:spcBef>
              <a:spcAft>
                <a:spcPts val="0"/>
              </a:spcAft>
              <a:buNone/>
            </a:pPr>
            <a:r>
              <a:t/>
            </a:r>
            <a:endParaRPr sz="1500">
              <a:solidFill>
                <a:srgbClr val="666666"/>
              </a:solidFill>
            </a:endParaRPr>
          </a:p>
          <a:p>
            <a:pPr indent="-323850" lvl="0" marL="457200" rtl="0" algn="l">
              <a:lnSpc>
                <a:spcPct val="100000"/>
              </a:lnSpc>
              <a:spcBef>
                <a:spcPts val="0"/>
              </a:spcBef>
              <a:spcAft>
                <a:spcPts val="0"/>
              </a:spcAft>
              <a:buClr>
                <a:srgbClr val="666666"/>
              </a:buClr>
              <a:buSzPts val="1500"/>
              <a:buChar char="●"/>
            </a:pPr>
            <a:r>
              <a:rPr lang="en" sz="1500">
                <a:solidFill>
                  <a:srgbClr val="666666"/>
                </a:solidFill>
              </a:rPr>
              <a:t>Sign up NOW for an </a:t>
            </a:r>
            <a:r>
              <a:rPr lang="en" sz="1500">
                <a:solidFill>
                  <a:srgbClr val="666666"/>
                </a:solidFill>
              </a:rPr>
              <a:t>information</a:t>
            </a:r>
            <a:r>
              <a:rPr lang="en" sz="1500">
                <a:solidFill>
                  <a:srgbClr val="666666"/>
                </a:solidFill>
              </a:rPr>
              <a:t> session on February 13, 11:00 a.m. via Zoom. </a:t>
            </a:r>
            <a:endParaRPr sz="1500">
              <a:solidFill>
                <a:srgbClr val="666666"/>
              </a:solidFill>
            </a:endParaRPr>
          </a:p>
        </p:txBody>
      </p:sp>
      <p:pic>
        <p:nvPicPr>
          <p:cNvPr id="295" name="Google Shape;295;p40"/>
          <p:cNvPicPr preferRelativeResize="0"/>
          <p:nvPr/>
        </p:nvPicPr>
        <p:blipFill>
          <a:blip r:embed="rId4">
            <a:alphaModFix/>
          </a:blip>
          <a:stretch>
            <a:fillRect/>
          </a:stretch>
        </p:blipFill>
        <p:spPr>
          <a:xfrm>
            <a:off x="5092325" y="850700"/>
            <a:ext cx="1586449" cy="19703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1"/>
          <p:cNvSpPr txBox="1"/>
          <p:nvPr>
            <p:ph idx="1" type="body"/>
          </p:nvPr>
        </p:nvSpPr>
        <p:spPr>
          <a:xfrm>
            <a:off x="96525" y="123450"/>
            <a:ext cx="8963100" cy="4539900"/>
          </a:xfrm>
          <a:prstGeom prst="rect">
            <a:avLst/>
          </a:prstGeom>
        </p:spPr>
        <p:txBody>
          <a:bodyPr anchorCtr="0" anchor="t" bIns="91425" lIns="91425" spcFirstLastPara="1" rIns="91425" wrap="square" tIns="91425">
            <a:noAutofit/>
          </a:bodyPr>
          <a:lstStyle/>
          <a:p>
            <a:pPr indent="0" lvl="0" marL="0" marR="469615" rtl="0" algn="l">
              <a:lnSpc>
                <a:spcPct val="114954"/>
              </a:lnSpc>
              <a:spcBef>
                <a:spcPts val="4160"/>
              </a:spcBef>
              <a:spcAft>
                <a:spcPts val="0"/>
              </a:spcAft>
              <a:buNone/>
            </a:pPr>
            <a:r>
              <a:rPr i="1" lang="en">
                <a:solidFill>
                  <a:srgbClr val="595959"/>
                </a:solidFill>
                <a:latin typeface="Calibri"/>
                <a:ea typeface="Calibri"/>
                <a:cs typeface="Calibri"/>
                <a:sym typeface="Calibri"/>
              </a:rPr>
              <a:t>“I am sure that all of you here today will agree that we live in a time of rapid change—change that is  often not predictable, and not always positive. The best way to manage change, whether positive or  negative, is to anticipate it and prepare for it. On the basis of my experience with development as an  observer and a practitioner—that now spans more than forty years—</a:t>
            </a:r>
            <a:r>
              <a:rPr b="1" i="1" lang="en">
                <a:solidFill>
                  <a:srgbClr val="595959"/>
                </a:solidFill>
                <a:latin typeface="Calibri"/>
                <a:ea typeface="Calibri"/>
                <a:cs typeface="Calibri"/>
                <a:sym typeface="Calibri"/>
              </a:rPr>
              <a:t>I have come to the conclusion that there is no greater form of preparation for change than education. I also think that there is no  better investment that the individual, parents, and the nation can make than an investment in education of the highest possible quality.</a:t>
            </a:r>
            <a:r>
              <a:rPr i="1" lang="en">
                <a:solidFill>
                  <a:srgbClr val="595959"/>
                </a:solidFill>
                <a:latin typeface="Calibri"/>
                <a:ea typeface="Calibri"/>
                <a:cs typeface="Calibri"/>
                <a:sym typeface="Calibri"/>
              </a:rPr>
              <a:t>” </a:t>
            </a:r>
            <a:endParaRPr i="1">
              <a:solidFill>
                <a:srgbClr val="595959"/>
              </a:solidFill>
              <a:latin typeface="Calibri"/>
              <a:ea typeface="Calibri"/>
              <a:cs typeface="Calibri"/>
              <a:sym typeface="Calibri"/>
            </a:endParaRPr>
          </a:p>
          <a:p>
            <a:pPr indent="0" lvl="0" marL="338983" rtl="0" algn="l">
              <a:spcBef>
                <a:spcPts val="2310"/>
              </a:spcBef>
              <a:spcAft>
                <a:spcPts val="0"/>
              </a:spcAft>
              <a:buNone/>
            </a:pPr>
            <a:r>
              <a:rPr lang="en">
                <a:solidFill>
                  <a:srgbClr val="595959"/>
                </a:solidFill>
                <a:latin typeface="Calibri"/>
                <a:ea typeface="Calibri"/>
                <a:cs typeface="Calibri"/>
                <a:sym typeface="Calibri"/>
              </a:rPr>
              <a:t>—Mowlana Hazar Imam, Speech at the Opening ceremony of the Aga</a:t>
            </a:r>
            <a:r>
              <a:rPr lang="en" sz="1600">
                <a:solidFill>
                  <a:srgbClr val="595959"/>
                </a:solidFill>
                <a:latin typeface="Calibri"/>
                <a:ea typeface="Calibri"/>
                <a:cs typeface="Calibri"/>
                <a:sym typeface="Calibri"/>
              </a:rPr>
              <a:t> </a:t>
            </a:r>
            <a:r>
              <a:rPr lang="en">
                <a:solidFill>
                  <a:srgbClr val="595959"/>
                </a:solidFill>
                <a:latin typeface="Calibri"/>
                <a:ea typeface="Calibri"/>
                <a:cs typeface="Calibri"/>
                <a:sym typeface="Calibri"/>
              </a:rPr>
              <a:t>Khan School in Osh (2002)</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2"/>
          <p:cNvSpPr txBox="1"/>
          <p:nvPr>
            <p:ph idx="6" type="ctrTitle"/>
          </p:nvPr>
        </p:nvSpPr>
        <p:spPr>
          <a:xfrm>
            <a:off x="1410600" y="719623"/>
            <a:ext cx="6322800" cy="395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300">
                <a:solidFill>
                  <a:schemeClr val="lt2"/>
                </a:solidFill>
              </a:rPr>
              <a:t>Thumbs up </a:t>
            </a:r>
            <a:endParaRPr sz="6300">
              <a:solidFill>
                <a:schemeClr val="lt2"/>
              </a:solidFill>
            </a:endParaRPr>
          </a:p>
          <a:p>
            <a:pPr indent="0" lvl="0" marL="0" rtl="0" algn="ctr">
              <a:spcBef>
                <a:spcPts val="0"/>
              </a:spcBef>
              <a:spcAft>
                <a:spcPts val="0"/>
              </a:spcAft>
              <a:buNone/>
            </a:pPr>
            <a:r>
              <a:rPr lang="en" sz="6300">
                <a:solidFill>
                  <a:schemeClr val="lt2"/>
                </a:solidFill>
              </a:rPr>
              <a:t>if you are ready to graduate </a:t>
            </a:r>
            <a:endParaRPr sz="6300">
              <a:solidFill>
                <a:schemeClr val="lt2"/>
              </a:solidFill>
            </a:endParaRPr>
          </a:p>
          <a:p>
            <a:pPr indent="0" lvl="0" marL="0" rtl="0" algn="ctr">
              <a:spcBef>
                <a:spcPts val="0"/>
              </a:spcBef>
              <a:spcAft>
                <a:spcPts val="0"/>
              </a:spcAft>
              <a:buNone/>
            </a:pPr>
            <a:r>
              <a:rPr lang="en" sz="6300">
                <a:solidFill>
                  <a:schemeClr val="dk2"/>
                </a:solidFill>
              </a:rPr>
              <a:t>high school</a:t>
            </a:r>
            <a:endParaRPr sz="6300">
              <a:solidFill>
                <a:schemeClr val="dk2"/>
              </a:solidFill>
            </a:endParaRPr>
          </a:p>
        </p:txBody>
      </p:sp>
      <p:pic>
        <p:nvPicPr>
          <p:cNvPr id="306" name="Google Shape;306;p42"/>
          <p:cNvPicPr preferRelativeResize="0"/>
          <p:nvPr/>
        </p:nvPicPr>
        <p:blipFill rotWithShape="1">
          <a:blip r:embed="rId3">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0" name="Shape 310"/>
        <p:cNvGrpSpPr/>
        <p:nvPr/>
      </p:nvGrpSpPr>
      <p:grpSpPr>
        <a:xfrm>
          <a:off x="0" y="0"/>
          <a:ext cx="0" cy="0"/>
          <a:chOff x="0" y="0"/>
          <a:chExt cx="0" cy="0"/>
        </a:xfrm>
      </p:grpSpPr>
      <p:cxnSp>
        <p:nvCxnSpPr>
          <p:cNvPr id="311" name="Google Shape;311;p43"/>
          <p:cNvCxnSpPr/>
          <p:nvPr/>
        </p:nvCxnSpPr>
        <p:spPr>
          <a:xfrm>
            <a:off x="2324975" y="1738250"/>
            <a:ext cx="0" cy="917700"/>
          </a:xfrm>
          <a:prstGeom prst="straightConnector1">
            <a:avLst/>
          </a:prstGeom>
          <a:noFill/>
          <a:ln cap="flat" cmpd="sng" w="9525">
            <a:solidFill>
              <a:srgbClr val="434343"/>
            </a:solidFill>
            <a:prstDash val="solid"/>
            <a:round/>
            <a:headEnd len="med" w="med" type="none"/>
            <a:tailEnd len="med" w="med" type="diamond"/>
          </a:ln>
        </p:spPr>
      </p:cxnSp>
      <p:cxnSp>
        <p:nvCxnSpPr>
          <p:cNvPr id="312" name="Google Shape;312;p43"/>
          <p:cNvCxnSpPr/>
          <p:nvPr/>
        </p:nvCxnSpPr>
        <p:spPr>
          <a:xfrm>
            <a:off x="6561913" y="1749213"/>
            <a:ext cx="0" cy="917700"/>
          </a:xfrm>
          <a:prstGeom prst="straightConnector1">
            <a:avLst/>
          </a:prstGeom>
          <a:noFill/>
          <a:ln cap="flat" cmpd="sng" w="9525">
            <a:solidFill>
              <a:schemeClr val="lt1"/>
            </a:solidFill>
            <a:prstDash val="solid"/>
            <a:round/>
            <a:headEnd len="med" w="med" type="none"/>
            <a:tailEnd len="med" w="med" type="diamond"/>
          </a:ln>
        </p:spPr>
      </p:cxnSp>
      <p:sp>
        <p:nvSpPr>
          <p:cNvPr id="313" name="Google Shape;313;p43"/>
          <p:cNvSpPr txBox="1"/>
          <p:nvPr>
            <p:ph idx="6" type="ctrTitle"/>
          </p:nvPr>
        </p:nvSpPr>
        <p:spPr>
          <a:xfrm>
            <a:off x="1410611" y="490996"/>
            <a:ext cx="63228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rPr>
              <a:t>What</a:t>
            </a:r>
            <a:r>
              <a:rPr lang="en">
                <a:solidFill>
                  <a:schemeClr val="dk2"/>
                </a:solidFill>
              </a:rPr>
              <a:t> | </a:t>
            </a:r>
            <a:r>
              <a:rPr lang="en"/>
              <a:t>Why </a:t>
            </a:r>
            <a:endParaRPr>
              <a:solidFill>
                <a:schemeClr val="dk2"/>
              </a:solidFill>
            </a:endParaRPr>
          </a:p>
        </p:txBody>
      </p:sp>
      <p:sp>
        <p:nvSpPr>
          <p:cNvPr id="314" name="Google Shape;314;p43"/>
          <p:cNvSpPr/>
          <p:nvPr/>
        </p:nvSpPr>
        <p:spPr>
          <a:xfrm>
            <a:off x="2015975" y="1196450"/>
            <a:ext cx="618000" cy="61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3"/>
          <p:cNvSpPr/>
          <p:nvPr/>
        </p:nvSpPr>
        <p:spPr>
          <a:xfrm>
            <a:off x="6252913" y="1196450"/>
            <a:ext cx="618000" cy="61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3"/>
          <p:cNvSpPr txBox="1"/>
          <p:nvPr>
            <p:ph type="ctrTitle"/>
          </p:nvPr>
        </p:nvSpPr>
        <p:spPr>
          <a:xfrm>
            <a:off x="1105169" y="2732300"/>
            <a:ext cx="24396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is a successful transition</a:t>
            </a:r>
            <a:endParaRPr/>
          </a:p>
        </p:txBody>
      </p:sp>
      <p:sp>
        <p:nvSpPr>
          <p:cNvPr id="317" name="Google Shape;317;p43"/>
          <p:cNvSpPr txBox="1"/>
          <p:nvPr>
            <p:ph idx="1" type="subTitle"/>
          </p:nvPr>
        </p:nvSpPr>
        <p:spPr>
          <a:xfrm>
            <a:off x="720050" y="3233851"/>
            <a:ext cx="3209700" cy="1109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300"/>
              <a:t>The transition from high school to college is going to feel different - greater </a:t>
            </a:r>
            <a:r>
              <a:rPr lang="en" sz="1300"/>
              <a:t>independence</a:t>
            </a:r>
            <a:r>
              <a:rPr lang="en" sz="1300"/>
              <a:t> and freedom to </a:t>
            </a:r>
            <a:r>
              <a:rPr lang="en" sz="1300"/>
              <a:t>pursue your </a:t>
            </a:r>
            <a:r>
              <a:rPr b="1" lang="en" sz="1300" u="sng"/>
              <a:t>interests and passions</a:t>
            </a:r>
            <a:r>
              <a:rPr lang="en" sz="1300"/>
              <a:t>, but entire responsibility and </a:t>
            </a:r>
            <a:r>
              <a:rPr b="1" lang="en" sz="1300" u="sng"/>
              <a:t>accountability for your actions</a:t>
            </a:r>
            <a:endParaRPr b="1" sz="1300" u="sng"/>
          </a:p>
        </p:txBody>
      </p:sp>
      <p:sp>
        <p:nvSpPr>
          <p:cNvPr id="318" name="Google Shape;318;p43"/>
          <p:cNvSpPr txBox="1"/>
          <p:nvPr>
            <p:ph idx="2" type="ctrTitle"/>
          </p:nvPr>
        </p:nvSpPr>
        <p:spPr>
          <a:xfrm>
            <a:off x="5211950" y="2732331"/>
            <a:ext cx="28794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Why is a successful transition important</a:t>
            </a:r>
            <a:endParaRPr/>
          </a:p>
        </p:txBody>
      </p:sp>
      <p:sp>
        <p:nvSpPr>
          <p:cNvPr id="319" name="Google Shape;319;p43"/>
          <p:cNvSpPr txBox="1"/>
          <p:nvPr>
            <p:ph idx="3" type="subTitle"/>
          </p:nvPr>
        </p:nvSpPr>
        <p:spPr>
          <a:xfrm>
            <a:off x="4957068" y="3375523"/>
            <a:ext cx="3209700" cy="775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Planning ahead and knowing your academic and personal needs will be critical to </a:t>
            </a:r>
            <a:r>
              <a:rPr b="1" lang="en" u="sng"/>
              <a:t>set yourself up for success</a:t>
            </a:r>
            <a:endParaRPr b="1" u="sng"/>
          </a:p>
        </p:txBody>
      </p:sp>
      <p:grpSp>
        <p:nvGrpSpPr>
          <p:cNvPr id="320" name="Google Shape;320;p43"/>
          <p:cNvGrpSpPr/>
          <p:nvPr/>
        </p:nvGrpSpPr>
        <p:grpSpPr>
          <a:xfrm>
            <a:off x="6383741" y="1327073"/>
            <a:ext cx="356343" cy="356757"/>
            <a:chOff x="1323901" y="3807173"/>
            <a:chExt cx="356343" cy="356757"/>
          </a:xfrm>
        </p:grpSpPr>
        <p:sp>
          <p:nvSpPr>
            <p:cNvPr id="321" name="Google Shape;321;p43"/>
            <p:cNvSpPr/>
            <p:nvPr/>
          </p:nvSpPr>
          <p:spPr>
            <a:xfrm>
              <a:off x="1478760" y="4058242"/>
              <a:ext cx="413" cy="32"/>
            </a:xfrm>
            <a:custGeom>
              <a:rect b="b" l="l" r="r" t="t"/>
              <a:pathLst>
                <a:path extrusionOk="0" h="1" w="13">
                  <a:moveTo>
                    <a:pt x="13" y="1"/>
                  </a:moveTo>
                  <a:cubicBezTo>
                    <a:pt x="1" y="1"/>
                    <a:pt x="1" y="1"/>
                    <a:pt x="13" y="1"/>
                  </a:cubicBezTo>
                  <a:cubicBezTo>
                    <a:pt x="1" y="1"/>
                    <a:pt x="1" y="1"/>
                    <a:pt x="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3"/>
            <p:cNvSpPr/>
            <p:nvPr/>
          </p:nvSpPr>
          <p:spPr>
            <a:xfrm>
              <a:off x="1323901" y="3807173"/>
              <a:ext cx="356343" cy="356757"/>
            </a:xfrm>
            <a:custGeom>
              <a:rect b="b" l="l" r="r" t="t"/>
              <a:pathLst>
                <a:path extrusionOk="0" h="11217" w="11204">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3"/>
            <p:cNvSpPr/>
            <p:nvPr/>
          </p:nvSpPr>
          <p:spPr>
            <a:xfrm>
              <a:off x="1605630" y="4063935"/>
              <a:ext cx="46976" cy="76523"/>
            </a:xfrm>
            <a:custGeom>
              <a:rect b="b" l="l" r="r" t="t"/>
              <a:pathLst>
                <a:path extrusionOk="0" h="2406" w="1477">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3"/>
            <p:cNvSpPr/>
            <p:nvPr/>
          </p:nvSpPr>
          <p:spPr>
            <a:xfrm>
              <a:off x="1582158" y="4065462"/>
              <a:ext cx="10623" cy="45449"/>
            </a:xfrm>
            <a:custGeom>
              <a:rect b="b" l="l" r="r" t="t"/>
              <a:pathLst>
                <a:path extrusionOk="0" h="1429" w="334">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3"/>
            <p:cNvSpPr/>
            <p:nvPr/>
          </p:nvSpPr>
          <p:spPr>
            <a:xfrm>
              <a:off x="1582158" y="4121884"/>
              <a:ext cx="10623" cy="17429"/>
            </a:xfrm>
            <a:custGeom>
              <a:rect b="b" l="l" r="r" t="t"/>
              <a:pathLst>
                <a:path extrusionOk="0" h="548" w="334">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3"/>
            <p:cNvSpPr/>
            <p:nvPr/>
          </p:nvSpPr>
          <p:spPr>
            <a:xfrm>
              <a:off x="1497684" y="4121884"/>
              <a:ext cx="10273" cy="17429"/>
            </a:xfrm>
            <a:custGeom>
              <a:rect b="b" l="l" r="r" t="t"/>
              <a:pathLst>
                <a:path extrusionOk="0" h="548" w="323">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3"/>
            <p:cNvSpPr/>
            <p:nvPr/>
          </p:nvSpPr>
          <p:spPr>
            <a:xfrm>
              <a:off x="1360604" y="4091574"/>
              <a:ext cx="43986" cy="43573"/>
            </a:xfrm>
            <a:custGeom>
              <a:rect b="b" l="l" r="r" t="t"/>
              <a:pathLst>
                <a:path extrusionOk="0" h="1370" w="1383">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3"/>
            <p:cNvSpPr/>
            <p:nvPr/>
          </p:nvSpPr>
          <p:spPr>
            <a:xfrm>
              <a:off x="1344320" y="3832172"/>
              <a:ext cx="76523" cy="46626"/>
            </a:xfrm>
            <a:custGeom>
              <a:rect b="b" l="l" r="r" t="t"/>
              <a:pathLst>
                <a:path extrusionOk="0" h="1466" w="2406">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3"/>
            <p:cNvSpPr/>
            <p:nvPr/>
          </p:nvSpPr>
          <p:spPr>
            <a:xfrm>
              <a:off x="1401887" y="3891648"/>
              <a:ext cx="17843" cy="10623"/>
            </a:xfrm>
            <a:custGeom>
              <a:rect b="b" l="l" r="r" t="t"/>
              <a:pathLst>
                <a:path extrusionOk="0" h="334" w="561">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3"/>
            <p:cNvSpPr/>
            <p:nvPr/>
          </p:nvSpPr>
          <p:spPr>
            <a:xfrm>
              <a:off x="1345465" y="3891648"/>
              <a:ext cx="45863" cy="10623"/>
            </a:xfrm>
            <a:custGeom>
              <a:rect b="b" l="l" r="r" t="t"/>
              <a:pathLst>
                <a:path extrusionOk="0" h="334" w="1442">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3"/>
            <p:cNvSpPr/>
            <p:nvPr/>
          </p:nvSpPr>
          <p:spPr>
            <a:xfrm>
              <a:off x="1343588" y="3917378"/>
              <a:ext cx="77254" cy="46626"/>
            </a:xfrm>
            <a:custGeom>
              <a:rect b="b" l="l" r="r" t="t"/>
              <a:pathLst>
                <a:path extrusionOk="0" h="1466" w="2429">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3"/>
            <p:cNvSpPr/>
            <p:nvPr/>
          </p:nvSpPr>
          <p:spPr>
            <a:xfrm>
              <a:off x="1401887" y="3976471"/>
              <a:ext cx="17843" cy="10241"/>
            </a:xfrm>
            <a:custGeom>
              <a:rect b="b" l="l" r="r" t="t"/>
              <a:pathLst>
                <a:path extrusionOk="0" h="322" w="561">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3"/>
            <p:cNvSpPr/>
            <p:nvPr/>
          </p:nvSpPr>
          <p:spPr>
            <a:xfrm>
              <a:off x="1345465" y="3976471"/>
              <a:ext cx="45863" cy="10241"/>
            </a:xfrm>
            <a:custGeom>
              <a:rect b="b" l="l" r="r" t="t"/>
              <a:pathLst>
                <a:path extrusionOk="0" h="322" w="1442">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3"/>
            <p:cNvSpPr/>
            <p:nvPr/>
          </p:nvSpPr>
          <p:spPr>
            <a:xfrm>
              <a:off x="1343588" y="4001057"/>
              <a:ext cx="77636" cy="46626"/>
            </a:xfrm>
            <a:custGeom>
              <a:rect b="b" l="l" r="r" t="t"/>
              <a:pathLst>
                <a:path extrusionOk="0" h="1466" w="2441">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3"/>
            <p:cNvSpPr/>
            <p:nvPr/>
          </p:nvSpPr>
          <p:spPr>
            <a:xfrm>
              <a:off x="1344702" y="4060150"/>
              <a:ext cx="46626" cy="10623"/>
            </a:xfrm>
            <a:custGeom>
              <a:rect b="b" l="l" r="r" t="t"/>
              <a:pathLst>
                <a:path extrusionOk="0" h="334" w="1466">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3"/>
            <p:cNvSpPr/>
            <p:nvPr/>
          </p:nvSpPr>
          <p:spPr>
            <a:xfrm>
              <a:off x="1401887" y="4060150"/>
              <a:ext cx="17843" cy="10623"/>
            </a:xfrm>
            <a:custGeom>
              <a:rect b="b" l="l" r="r" t="t"/>
              <a:pathLst>
                <a:path extrusionOk="0" h="334" w="561">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3"/>
            <p:cNvSpPr/>
            <p:nvPr/>
          </p:nvSpPr>
          <p:spPr>
            <a:xfrm>
              <a:off x="1563584" y="3936365"/>
              <a:ext cx="67077" cy="80276"/>
            </a:xfrm>
            <a:custGeom>
              <a:rect b="b" l="l" r="r" t="t"/>
              <a:pathLst>
                <a:path extrusionOk="0" h="2524" w="2109">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3"/>
            <p:cNvSpPr/>
            <p:nvPr/>
          </p:nvSpPr>
          <p:spPr>
            <a:xfrm>
              <a:off x="1569658" y="4013174"/>
              <a:ext cx="15553" cy="16698"/>
            </a:xfrm>
            <a:custGeom>
              <a:rect b="b" l="l" r="r" t="t"/>
              <a:pathLst>
                <a:path extrusionOk="0" h="525" w="489">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3"/>
            <p:cNvSpPr/>
            <p:nvPr/>
          </p:nvSpPr>
          <p:spPr>
            <a:xfrm>
              <a:off x="1541256" y="3964417"/>
              <a:ext cx="29165" cy="40615"/>
            </a:xfrm>
            <a:custGeom>
              <a:rect b="b" l="l" r="r" t="t"/>
              <a:pathLst>
                <a:path extrusionOk="0" h="1277" w="917">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3"/>
            <p:cNvSpPr/>
            <p:nvPr/>
          </p:nvSpPr>
          <p:spPr>
            <a:xfrm>
              <a:off x="1496189" y="4055284"/>
              <a:ext cx="15171" cy="16634"/>
            </a:xfrm>
            <a:custGeom>
              <a:rect b="b" l="l" r="r" t="t"/>
              <a:pathLst>
                <a:path extrusionOk="0" h="523" w="477">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3"/>
            <p:cNvSpPr/>
            <p:nvPr/>
          </p:nvSpPr>
          <p:spPr>
            <a:xfrm>
              <a:off x="1468169" y="3851859"/>
              <a:ext cx="78781" cy="69717"/>
            </a:xfrm>
            <a:custGeom>
              <a:rect b="b" l="l" r="r" t="t"/>
              <a:pathLst>
                <a:path extrusionOk="0" h="2192" w="2477">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3"/>
            <p:cNvSpPr/>
            <p:nvPr/>
          </p:nvSpPr>
          <p:spPr>
            <a:xfrm>
              <a:off x="1503377" y="3929368"/>
              <a:ext cx="17843" cy="13740"/>
            </a:xfrm>
            <a:custGeom>
              <a:rect b="b" l="l" r="r" t="t"/>
              <a:pathLst>
                <a:path extrusionOk="0" h="432" w="561">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3"/>
            <p:cNvSpPr/>
            <p:nvPr/>
          </p:nvSpPr>
          <p:spPr>
            <a:xfrm>
              <a:off x="1454524" y="3900966"/>
              <a:ext cx="42078" cy="27798"/>
            </a:xfrm>
            <a:custGeom>
              <a:rect b="b" l="l" r="r" t="t"/>
              <a:pathLst>
                <a:path extrusionOk="0" h="874" w="1323">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3"/>
            <p:cNvSpPr/>
            <p:nvPr/>
          </p:nvSpPr>
          <p:spPr>
            <a:xfrm>
              <a:off x="1460981" y="4002265"/>
              <a:ext cx="19083" cy="13740"/>
            </a:xfrm>
            <a:custGeom>
              <a:rect b="b" l="l" r="r" t="t"/>
              <a:pathLst>
                <a:path extrusionOk="0" h="432" w="60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43"/>
          <p:cNvGrpSpPr/>
          <p:nvPr/>
        </p:nvGrpSpPr>
        <p:grpSpPr>
          <a:xfrm>
            <a:off x="2185605" y="1335921"/>
            <a:ext cx="278739" cy="339073"/>
            <a:chOff x="1768821" y="3361108"/>
            <a:chExt cx="278739" cy="339073"/>
          </a:xfrm>
        </p:grpSpPr>
        <p:sp>
          <p:nvSpPr>
            <p:cNvPr id="346" name="Google Shape;346;p43"/>
            <p:cNvSpPr/>
            <p:nvPr/>
          </p:nvSpPr>
          <p:spPr>
            <a:xfrm>
              <a:off x="1784374" y="3549744"/>
              <a:ext cx="32218" cy="21564"/>
            </a:xfrm>
            <a:custGeom>
              <a:rect b="b" l="l" r="r" t="t"/>
              <a:pathLst>
                <a:path extrusionOk="0" h="678" w="1013">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3"/>
            <p:cNvSpPr/>
            <p:nvPr/>
          </p:nvSpPr>
          <p:spPr>
            <a:xfrm>
              <a:off x="1998326" y="3551652"/>
              <a:ext cx="32218" cy="21532"/>
            </a:xfrm>
            <a:custGeom>
              <a:rect b="b" l="l" r="r" t="t"/>
              <a:pathLst>
                <a:path extrusionOk="0" h="677" w="1013">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3"/>
            <p:cNvSpPr/>
            <p:nvPr/>
          </p:nvSpPr>
          <p:spPr>
            <a:xfrm>
              <a:off x="1826007" y="3466383"/>
              <a:ext cx="142041" cy="233799"/>
            </a:xfrm>
            <a:custGeom>
              <a:rect b="b" l="l" r="r" t="t"/>
              <a:pathLst>
                <a:path extrusionOk="0" h="7351" w="4466">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3"/>
            <p:cNvSpPr/>
            <p:nvPr/>
          </p:nvSpPr>
          <p:spPr>
            <a:xfrm>
              <a:off x="1820345" y="3409706"/>
              <a:ext cx="177631" cy="144236"/>
            </a:xfrm>
            <a:custGeom>
              <a:rect b="b" l="l" r="r" t="t"/>
              <a:pathLst>
                <a:path extrusionOk="0" h="4535" w="5585">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3"/>
            <p:cNvSpPr/>
            <p:nvPr/>
          </p:nvSpPr>
          <p:spPr>
            <a:xfrm>
              <a:off x="1904406" y="3361108"/>
              <a:ext cx="10241" cy="32982"/>
            </a:xfrm>
            <a:custGeom>
              <a:rect b="b" l="l" r="r" t="t"/>
              <a:pathLst>
                <a:path extrusionOk="0" h="1037" w="322">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3"/>
            <p:cNvSpPr/>
            <p:nvPr/>
          </p:nvSpPr>
          <p:spPr>
            <a:xfrm>
              <a:off x="1836248" y="3378219"/>
              <a:ext cx="23504" cy="29865"/>
            </a:xfrm>
            <a:custGeom>
              <a:rect b="b" l="l" r="r" t="t"/>
              <a:pathLst>
                <a:path extrusionOk="0" h="939" w="739">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3"/>
            <p:cNvSpPr/>
            <p:nvPr/>
          </p:nvSpPr>
          <p:spPr>
            <a:xfrm>
              <a:off x="1787014" y="3427072"/>
              <a:ext cx="31073" cy="21691"/>
            </a:xfrm>
            <a:custGeom>
              <a:rect b="b" l="l" r="r" t="t"/>
              <a:pathLst>
                <a:path extrusionOk="0" h="682" w="977">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3"/>
            <p:cNvSpPr/>
            <p:nvPr/>
          </p:nvSpPr>
          <p:spPr>
            <a:xfrm>
              <a:off x="1768821" y="3494021"/>
              <a:ext cx="33363" cy="10623"/>
            </a:xfrm>
            <a:custGeom>
              <a:rect b="b" l="l" r="r" t="t"/>
              <a:pathLst>
                <a:path extrusionOk="0" h="334" w="1049">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3"/>
            <p:cNvSpPr/>
            <p:nvPr/>
          </p:nvSpPr>
          <p:spPr>
            <a:xfrm>
              <a:off x="2014610" y="3495930"/>
              <a:ext cx="32950" cy="10623"/>
            </a:xfrm>
            <a:custGeom>
              <a:rect b="b" l="l" r="r" t="t"/>
              <a:pathLst>
                <a:path extrusionOk="0" h="334" w="1036">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3"/>
            <p:cNvSpPr/>
            <p:nvPr/>
          </p:nvSpPr>
          <p:spPr>
            <a:xfrm>
              <a:off x="1999439" y="3428948"/>
              <a:ext cx="31105" cy="21882"/>
            </a:xfrm>
            <a:custGeom>
              <a:rect b="b" l="l" r="r" t="t"/>
              <a:pathLst>
                <a:path extrusionOk="0" h="688" w="978">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3"/>
            <p:cNvSpPr/>
            <p:nvPr/>
          </p:nvSpPr>
          <p:spPr>
            <a:xfrm>
              <a:off x="1958156" y="3379269"/>
              <a:ext cx="23917" cy="29579"/>
            </a:xfrm>
            <a:custGeom>
              <a:rect b="b" l="l" r="r" t="t"/>
              <a:pathLst>
                <a:path extrusionOk="0" h="930" w="752">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7" name="Google Shape;357;p43"/>
          <p:cNvPicPr preferRelativeResize="0"/>
          <p:nvPr/>
        </p:nvPicPr>
        <p:blipFill rotWithShape="1">
          <a:blip r:embed="rId3">
            <a:alphaModFix/>
          </a:blip>
          <a:srcRect b="81493" l="50634" r="43731" t="9752"/>
          <a:stretch/>
        </p:blipFill>
        <p:spPr>
          <a:xfrm flipH="1" rot="10800000">
            <a:off x="1157063" y="1068811"/>
            <a:ext cx="254775" cy="395850"/>
          </a:xfrm>
          <a:prstGeom prst="rect">
            <a:avLst/>
          </a:prstGeom>
          <a:noFill/>
          <a:ln>
            <a:noFill/>
          </a:ln>
        </p:spPr>
      </p:pic>
      <p:pic>
        <p:nvPicPr>
          <p:cNvPr id="358" name="Google Shape;358;p43"/>
          <p:cNvPicPr preferRelativeResize="0"/>
          <p:nvPr/>
        </p:nvPicPr>
        <p:blipFill rotWithShape="1">
          <a:blip r:embed="rId3">
            <a:alphaModFix/>
          </a:blip>
          <a:srcRect b="81493" l="50634" r="43731" t="9752"/>
          <a:stretch/>
        </p:blipFill>
        <p:spPr>
          <a:xfrm flipH="1" rot="10800000">
            <a:off x="581138" y="2260099"/>
            <a:ext cx="254775" cy="395850"/>
          </a:xfrm>
          <a:prstGeom prst="rect">
            <a:avLst/>
          </a:prstGeom>
          <a:noFill/>
          <a:ln>
            <a:noFill/>
          </a:ln>
        </p:spPr>
      </p:pic>
      <p:pic>
        <p:nvPicPr>
          <p:cNvPr id="359" name="Google Shape;359;p43"/>
          <p:cNvPicPr preferRelativeResize="0"/>
          <p:nvPr/>
        </p:nvPicPr>
        <p:blipFill rotWithShape="1">
          <a:blip r:embed="rId3">
            <a:alphaModFix/>
          </a:blip>
          <a:srcRect b="81493" l="50634" r="43731" t="9752"/>
          <a:stretch/>
        </p:blipFill>
        <p:spPr>
          <a:xfrm flipH="1" rot="10800000">
            <a:off x="3931988" y="1068811"/>
            <a:ext cx="254775" cy="395850"/>
          </a:xfrm>
          <a:prstGeom prst="rect">
            <a:avLst/>
          </a:prstGeom>
          <a:noFill/>
          <a:ln>
            <a:noFill/>
          </a:ln>
        </p:spPr>
      </p:pic>
      <p:pic>
        <p:nvPicPr>
          <p:cNvPr id="360" name="Google Shape;360;p43"/>
          <p:cNvPicPr preferRelativeResize="0"/>
          <p:nvPr/>
        </p:nvPicPr>
        <p:blipFill rotWithShape="1">
          <a:blip r:embed="rId3">
            <a:alphaModFix/>
          </a:blip>
          <a:srcRect b="81493" l="50634" r="43731" t="9752"/>
          <a:stretch/>
        </p:blipFill>
        <p:spPr>
          <a:xfrm flipH="1" rot="10800000">
            <a:off x="4957163" y="1546249"/>
            <a:ext cx="254775" cy="395850"/>
          </a:xfrm>
          <a:prstGeom prst="rect">
            <a:avLst/>
          </a:prstGeom>
          <a:noFill/>
          <a:ln>
            <a:noFill/>
          </a:ln>
        </p:spPr>
      </p:pic>
      <p:pic>
        <p:nvPicPr>
          <p:cNvPr id="361" name="Google Shape;361;p43"/>
          <p:cNvPicPr preferRelativeResize="0"/>
          <p:nvPr/>
        </p:nvPicPr>
        <p:blipFill rotWithShape="1">
          <a:blip r:embed="rId3">
            <a:alphaModFix/>
          </a:blip>
          <a:srcRect b="81493" l="50634" r="43731" t="9752"/>
          <a:stretch/>
        </p:blipFill>
        <p:spPr>
          <a:xfrm flipH="1" rot="10800000">
            <a:off x="4571988" y="3590486"/>
            <a:ext cx="254775" cy="395850"/>
          </a:xfrm>
          <a:prstGeom prst="rect">
            <a:avLst/>
          </a:prstGeom>
          <a:noFill/>
          <a:ln>
            <a:noFill/>
          </a:ln>
        </p:spPr>
      </p:pic>
      <p:pic>
        <p:nvPicPr>
          <p:cNvPr id="362" name="Google Shape;362;p43"/>
          <p:cNvPicPr preferRelativeResize="0"/>
          <p:nvPr/>
        </p:nvPicPr>
        <p:blipFill rotWithShape="1">
          <a:blip r:embed="rId3">
            <a:alphaModFix/>
          </a:blip>
          <a:srcRect b="81493" l="50634" r="43731" t="9752"/>
          <a:stretch/>
        </p:blipFill>
        <p:spPr>
          <a:xfrm flipH="1" rot="10800000">
            <a:off x="7732088" y="1546249"/>
            <a:ext cx="254775" cy="395850"/>
          </a:xfrm>
          <a:prstGeom prst="rect">
            <a:avLst/>
          </a:prstGeom>
          <a:noFill/>
          <a:ln>
            <a:noFill/>
          </a:ln>
        </p:spPr>
      </p:pic>
      <p:pic>
        <p:nvPicPr>
          <p:cNvPr id="363" name="Google Shape;363;p43"/>
          <p:cNvPicPr preferRelativeResize="0"/>
          <p:nvPr/>
        </p:nvPicPr>
        <p:blipFill rotWithShape="1">
          <a:blip r:embed="rId4">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4"/>
          <p:cNvSpPr txBox="1"/>
          <p:nvPr>
            <p:ph type="title"/>
          </p:nvPr>
        </p:nvSpPr>
        <p:spPr>
          <a:xfrm>
            <a:off x="5356150" y="468350"/>
            <a:ext cx="3059700" cy="1671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2"/>
                </a:solidFill>
              </a:rPr>
              <a:t>Anatomy</a:t>
            </a:r>
            <a:endParaRPr>
              <a:solidFill>
                <a:schemeClr val="dk2"/>
              </a:solidFill>
            </a:endParaRPr>
          </a:p>
          <a:p>
            <a:pPr indent="0" lvl="0" marL="0" rtl="0" algn="r">
              <a:spcBef>
                <a:spcPts val="0"/>
              </a:spcBef>
              <a:spcAft>
                <a:spcPts val="0"/>
              </a:spcAft>
              <a:buNone/>
            </a:pPr>
            <a:r>
              <a:rPr lang="en">
                <a:solidFill>
                  <a:schemeClr val="lt1"/>
                </a:solidFill>
              </a:rPr>
              <a:t>Of Your College Experience</a:t>
            </a:r>
            <a:endParaRPr>
              <a:solidFill>
                <a:schemeClr val="dk2"/>
              </a:solidFill>
            </a:endParaRPr>
          </a:p>
        </p:txBody>
      </p:sp>
      <p:sp>
        <p:nvSpPr>
          <p:cNvPr id="369" name="Google Shape;369;p44"/>
          <p:cNvSpPr/>
          <p:nvPr/>
        </p:nvSpPr>
        <p:spPr>
          <a:xfrm>
            <a:off x="2246900" y="617700"/>
            <a:ext cx="198000" cy="19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FC050"/>
              </a:solidFill>
            </a:endParaRPr>
          </a:p>
        </p:txBody>
      </p:sp>
      <p:sp>
        <p:nvSpPr>
          <p:cNvPr id="370" name="Google Shape;370;p44"/>
          <p:cNvSpPr/>
          <p:nvPr/>
        </p:nvSpPr>
        <p:spPr>
          <a:xfrm>
            <a:off x="2573350" y="617700"/>
            <a:ext cx="198000" cy="19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p:nvPr/>
        </p:nvSpPr>
        <p:spPr>
          <a:xfrm>
            <a:off x="2899800" y="617700"/>
            <a:ext cx="198000" cy="198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p44"/>
          <p:cNvPicPr preferRelativeResize="0"/>
          <p:nvPr/>
        </p:nvPicPr>
        <p:blipFill rotWithShape="1">
          <a:blip r:embed="rId3">
            <a:alphaModFix/>
          </a:blip>
          <a:srcRect b="12184" l="4636" r="4636" t="12184"/>
          <a:stretch/>
        </p:blipFill>
        <p:spPr>
          <a:xfrm>
            <a:off x="739625" y="1398200"/>
            <a:ext cx="4000650" cy="3334875"/>
          </a:xfrm>
          <a:prstGeom prst="rect">
            <a:avLst/>
          </a:prstGeom>
          <a:noFill/>
          <a:ln>
            <a:noFill/>
          </a:ln>
        </p:spPr>
      </p:pic>
      <p:pic>
        <p:nvPicPr>
          <p:cNvPr id="373" name="Google Shape;373;p44"/>
          <p:cNvPicPr preferRelativeResize="0"/>
          <p:nvPr/>
        </p:nvPicPr>
        <p:blipFill rotWithShape="1">
          <a:blip r:embed="rId4">
            <a:alphaModFix/>
          </a:blip>
          <a:srcRect b="81710" l="42779" r="44094" t="6693"/>
          <a:stretch/>
        </p:blipFill>
        <p:spPr>
          <a:xfrm flipH="1" rot="10800000">
            <a:off x="844163" y="1143001"/>
            <a:ext cx="574401" cy="507474"/>
          </a:xfrm>
          <a:prstGeom prst="rect">
            <a:avLst/>
          </a:prstGeom>
          <a:noFill/>
          <a:ln>
            <a:noFill/>
          </a:ln>
        </p:spPr>
      </p:pic>
      <p:pic>
        <p:nvPicPr>
          <p:cNvPr id="374" name="Google Shape;374;p44"/>
          <p:cNvPicPr preferRelativeResize="0"/>
          <p:nvPr/>
        </p:nvPicPr>
        <p:blipFill rotWithShape="1">
          <a:blip r:embed="rId4">
            <a:alphaModFix/>
          </a:blip>
          <a:srcRect b="81493" l="50634" r="43731" t="9752"/>
          <a:stretch/>
        </p:blipFill>
        <p:spPr>
          <a:xfrm flipH="1" rot="10800000">
            <a:off x="600725" y="3075475"/>
            <a:ext cx="254775" cy="395850"/>
          </a:xfrm>
          <a:prstGeom prst="rect">
            <a:avLst/>
          </a:prstGeom>
          <a:noFill/>
          <a:ln>
            <a:noFill/>
          </a:ln>
        </p:spPr>
      </p:pic>
      <p:pic>
        <p:nvPicPr>
          <p:cNvPr id="375" name="Google Shape;375;p44"/>
          <p:cNvPicPr preferRelativeResize="0"/>
          <p:nvPr/>
        </p:nvPicPr>
        <p:blipFill rotWithShape="1">
          <a:blip r:embed="rId4">
            <a:alphaModFix/>
          </a:blip>
          <a:srcRect b="81710" l="46576" r="44095" t="6693"/>
          <a:stretch/>
        </p:blipFill>
        <p:spPr>
          <a:xfrm flipH="1" rot="10800000">
            <a:off x="4554322" y="1549051"/>
            <a:ext cx="408225" cy="507474"/>
          </a:xfrm>
          <a:prstGeom prst="rect">
            <a:avLst/>
          </a:prstGeom>
          <a:noFill/>
          <a:ln>
            <a:noFill/>
          </a:ln>
        </p:spPr>
      </p:pic>
      <p:pic>
        <p:nvPicPr>
          <p:cNvPr id="376" name="Google Shape;376;p44"/>
          <p:cNvPicPr preferRelativeResize="0"/>
          <p:nvPr/>
        </p:nvPicPr>
        <p:blipFill rotWithShape="1">
          <a:blip r:embed="rId5">
            <a:alphaModFix/>
          </a:blip>
          <a:srcRect b="43185" l="19536" r="71630" t="41072"/>
          <a:stretch/>
        </p:blipFill>
        <p:spPr>
          <a:xfrm>
            <a:off x="8336250" y="4333775"/>
            <a:ext cx="807749" cy="809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80" name="Shape 380"/>
        <p:cNvGrpSpPr/>
        <p:nvPr/>
      </p:nvGrpSpPr>
      <p:grpSpPr>
        <a:xfrm>
          <a:off x="0" y="0"/>
          <a:ext cx="0" cy="0"/>
          <a:chOff x="0" y="0"/>
          <a:chExt cx="0" cy="0"/>
        </a:xfrm>
      </p:grpSpPr>
      <p:sp>
        <p:nvSpPr>
          <p:cNvPr id="381" name="Google Shape;381;p45"/>
          <p:cNvSpPr txBox="1"/>
          <p:nvPr>
            <p:ph type="ctrTitle"/>
          </p:nvPr>
        </p:nvSpPr>
        <p:spPr>
          <a:xfrm>
            <a:off x="847475" y="273768"/>
            <a:ext cx="3253200" cy="360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2"/>
                </a:solidFill>
              </a:rPr>
              <a:t>01.</a:t>
            </a:r>
            <a:r>
              <a:rPr lang="en"/>
              <a:t> Classes and Research</a:t>
            </a:r>
            <a:endParaRPr/>
          </a:p>
        </p:txBody>
      </p:sp>
      <p:sp>
        <p:nvSpPr>
          <p:cNvPr id="382" name="Google Shape;382;p45"/>
          <p:cNvSpPr txBox="1"/>
          <p:nvPr>
            <p:ph idx="1" type="subTitle"/>
          </p:nvPr>
        </p:nvSpPr>
        <p:spPr>
          <a:xfrm>
            <a:off x="670500" y="515675"/>
            <a:ext cx="3430200" cy="8349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b="1" lang="en" sz="1400"/>
              <a:t>What is the purpose of your education, and how you can maximize your education to be of the highest possible quality?</a:t>
            </a:r>
            <a:endParaRPr b="1" sz="1400"/>
          </a:p>
        </p:txBody>
      </p:sp>
      <p:sp>
        <p:nvSpPr>
          <p:cNvPr id="383" name="Google Shape;383;p45"/>
          <p:cNvSpPr/>
          <p:nvPr/>
        </p:nvSpPr>
        <p:spPr>
          <a:xfrm>
            <a:off x="4539750" y="2614864"/>
            <a:ext cx="64500" cy="759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5"/>
          <p:cNvSpPr/>
          <p:nvPr/>
        </p:nvSpPr>
        <p:spPr>
          <a:xfrm>
            <a:off x="4539750" y="4570168"/>
            <a:ext cx="64500" cy="759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5" name="Google Shape;385;p45"/>
          <p:cNvCxnSpPr>
            <a:stCxn id="383" idx="2"/>
            <a:endCxn id="384" idx="0"/>
          </p:cNvCxnSpPr>
          <p:nvPr/>
        </p:nvCxnSpPr>
        <p:spPr>
          <a:xfrm>
            <a:off x="4572000" y="2690764"/>
            <a:ext cx="0" cy="1879500"/>
          </a:xfrm>
          <a:prstGeom prst="straightConnector1">
            <a:avLst/>
          </a:prstGeom>
          <a:noFill/>
          <a:ln cap="flat" cmpd="sng" w="9525">
            <a:solidFill>
              <a:schemeClr val="lt1"/>
            </a:solidFill>
            <a:prstDash val="solid"/>
            <a:round/>
            <a:headEnd len="med" w="med" type="none"/>
            <a:tailEnd len="med" w="med" type="none"/>
          </a:ln>
        </p:spPr>
      </p:cxnSp>
      <p:sp>
        <p:nvSpPr>
          <p:cNvPr id="386" name="Google Shape;386;p45"/>
          <p:cNvSpPr/>
          <p:nvPr/>
        </p:nvSpPr>
        <p:spPr>
          <a:xfrm>
            <a:off x="4539750" y="642977"/>
            <a:ext cx="64500" cy="75900"/>
          </a:xfrm>
          <a:prstGeom prst="rect">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7" name="Google Shape;387;p45"/>
          <p:cNvCxnSpPr>
            <a:stCxn id="383" idx="0"/>
            <a:endCxn id="386" idx="2"/>
          </p:cNvCxnSpPr>
          <p:nvPr/>
        </p:nvCxnSpPr>
        <p:spPr>
          <a:xfrm rot="10800000">
            <a:off x="4572000" y="718864"/>
            <a:ext cx="0" cy="1896000"/>
          </a:xfrm>
          <a:prstGeom prst="straightConnector1">
            <a:avLst/>
          </a:prstGeom>
          <a:noFill/>
          <a:ln cap="flat" cmpd="sng" w="9525">
            <a:solidFill>
              <a:schemeClr val="lt1"/>
            </a:solidFill>
            <a:prstDash val="solid"/>
            <a:round/>
            <a:headEnd len="med" w="med" type="none"/>
            <a:tailEnd len="med" w="med" type="none"/>
          </a:ln>
        </p:spPr>
      </p:cxnSp>
      <p:pic>
        <p:nvPicPr>
          <p:cNvPr id="388" name="Google Shape;388;p45"/>
          <p:cNvPicPr preferRelativeResize="0"/>
          <p:nvPr/>
        </p:nvPicPr>
        <p:blipFill rotWithShape="1">
          <a:blip r:embed="rId3">
            <a:alphaModFix/>
          </a:blip>
          <a:srcRect b="81710" l="42779" r="44094" t="6693"/>
          <a:stretch/>
        </p:blipFill>
        <p:spPr>
          <a:xfrm flipH="1" rot="10800000">
            <a:off x="8128663" y="3174038"/>
            <a:ext cx="574401" cy="507474"/>
          </a:xfrm>
          <a:prstGeom prst="rect">
            <a:avLst/>
          </a:prstGeom>
          <a:noFill/>
          <a:ln>
            <a:noFill/>
          </a:ln>
        </p:spPr>
      </p:pic>
      <p:pic>
        <p:nvPicPr>
          <p:cNvPr id="389" name="Google Shape;389;p45"/>
          <p:cNvPicPr preferRelativeResize="0"/>
          <p:nvPr/>
        </p:nvPicPr>
        <p:blipFill rotWithShape="1">
          <a:blip r:embed="rId3">
            <a:alphaModFix/>
          </a:blip>
          <a:srcRect b="81493" l="50634" r="43731" t="9752"/>
          <a:stretch/>
        </p:blipFill>
        <p:spPr>
          <a:xfrm flipH="1" rot="10800000">
            <a:off x="912688" y="1350550"/>
            <a:ext cx="254775" cy="395850"/>
          </a:xfrm>
          <a:prstGeom prst="rect">
            <a:avLst/>
          </a:prstGeom>
          <a:noFill/>
          <a:ln>
            <a:noFill/>
          </a:ln>
        </p:spPr>
      </p:pic>
      <p:pic>
        <p:nvPicPr>
          <p:cNvPr id="390" name="Google Shape;390;p45"/>
          <p:cNvPicPr preferRelativeResize="0"/>
          <p:nvPr/>
        </p:nvPicPr>
        <p:blipFill rotWithShape="1">
          <a:blip r:embed="rId3">
            <a:alphaModFix/>
          </a:blip>
          <a:srcRect b="81493" l="50634" r="43731" t="9752"/>
          <a:stretch/>
        </p:blipFill>
        <p:spPr>
          <a:xfrm flipH="1" rot="10800000">
            <a:off x="259788" y="3229850"/>
            <a:ext cx="254775" cy="395850"/>
          </a:xfrm>
          <a:prstGeom prst="rect">
            <a:avLst/>
          </a:prstGeom>
          <a:noFill/>
          <a:ln>
            <a:noFill/>
          </a:ln>
        </p:spPr>
      </p:pic>
      <p:pic>
        <p:nvPicPr>
          <p:cNvPr id="391" name="Google Shape;391;p45"/>
          <p:cNvPicPr preferRelativeResize="0"/>
          <p:nvPr/>
        </p:nvPicPr>
        <p:blipFill rotWithShape="1">
          <a:blip r:embed="rId3">
            <a:alphaModFix/>
          </a:blip>
          <a:srcRect b="81493" l="50634" r="43731" t="9752"/>
          <a:stretch/>
        </p:blipFill>
        <p:spPr>
          <a:xfrm flipH="1" rot="10800000">
            <a:off x="8094438" y="479650"/>
            <a:ext cx="254775" cy="395850"/>
          </a:xfrm>
          <a:prstGeom prst="rect">
            <a:avLst/>
          </a:prstGeom>
          <a:noFill/>
          <a:ln>
            <a:noFill/>
          </a:ln>
        </p:spPr>
      </p:pic>
      <p:sp>
        <p:nvSpPr>
          <p:cNvPr id="392" name="Google Shape;392;p45"/>
          <p:cNvSpPr txBox="1"/>
          <p:nvPr>
            <p:ph type="ctrTitle"/>
          </p:nvPr>
        </p:nvSpPr>
        <p:spPr>
          <a:xfrm>
            <a:off x="5043325" y="557868"/>
            <a:ext cx="3253200" cy="36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02.</a:t>
            </a:r>
            <a:r>
              <a:rPr lang="en"/>
              <a:t> Extracurriculars</a:t>
            </a:r>
            <a:endParaRPr/>
          </a:p>
        </p:txBody>
      </p:sp>
      <p:sp>
        <p:nvSpPr>
          <p:cNvPr id="393" name="Google Shape;393;p45"/>
          <p:cNvSpPr txBox="1"/>
          <p:nvPr>
            <p:ph idx="1" type="subTitle"/>
          </p:nvPr>
        </p:nvSpPr>
        <p:spPr>
          <a:xfrm>
            <a:off x="5043325" y="835300"/>
            <a:ext cx="3430200" cy="572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400"/>
              <a:t>What on-campus activities such as clubs, conferences and related initiatives will broaden your understand and network?</a:t>
            </a:r>
            <a:endParaRPr sz="1400"/>
          </a:p>
        </p:txBody>
      </p:sp>
      <p:sp>
        <p:nvSpPr>
          <p:cNvPr id="394" name="Google Shape;394;p45"/>
          <p:cNvSpPr txBox="1"/>
          <p:nvPr>
            <p:ph type="ctrTitle"/>
          </p:nvPr>
        </p:nvSpPr>
        <p:spPr>
          <a:xfrm>
            <a:off x="847475" y="1587893"/>
            <a:ext cx="3253200" cy="360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2"/>
                </a:solidFill>
              </a:rPr>
              <a:t>03.</a:t>
            </a:r>
            <a:r>
              <a:rPr lang="en"/>
              <a:t> Connections</a:t>
            </a:r>
            <a:endParaRPr/>
          </a:p>
        </p:txBody>
      </p:sp>
      <p:sp>
        <p:nvSpPr>
          <p:cNvPr id="395" name="Google Shape;395;p45"/>
          <p:cNvSpPr txBox="1"/>
          <p:nvPr>
            <p:ph idx="1" type="subTitle"/>
          </p:nvPr>
        </p:nvSpPr>
        <p:spPr>
          <a:xfrm>
            <a:off x="259800" y="1829800"/>
            <a:ext cx="3840600" cy="5724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1600"/>
              </a:spcAft>
              <a:buNone/>
            </a:pPr>
            <a:r>
              <a:rPr b="1" lang="en" sz="1400"/>
              <a:t>If you attend college near a Jamat Khana, how do you build the connection to your community?</a:t>
            </a:r>
            <a:endParaRPr b="1" sz="1400"/>
          </a:p>
        </p:txBody>
      </p:sp>
      <p:sp>
        <p:nvSpPr>
          <p:cNvPr id="396" name="Google Shape;396;p45"/>
          <p:cNvSpPr txBox="1"/>
          <p:nvPr>
            <p:ph type="ctrTitle"/>
          </p:nvPr>
        </p:nvSpPr>
        <p:spPr>
          <a:xfrm>
            <a:off x="5043325" y="1956700"/>
            <a:ext cx="3540900" cy="36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04.</a:t>
            </a:r>
            <a:r>
              <a:rPr lang="en"/>
              <a:t> Opportunities and Well-Being</a:t>
            </a:r>
            <a:endParaRPr/>
          </a:p>
        </p:txBody>
      </p:sp>
      <p:sp>
        <p:nvSpPr>
          <p:cNvPr id="397" name="Google Shape;397;p45"/>
          <p:cNvSpPr txBox="1"/>
          <p:nvPr>
            <p:ph idx="1" type="subTitle"/>
          </p:nvPr>
        </p:nvSpPr>
        <p:spPr>
          <a:xfrm>
            <a:off x="5043325" y="2234150"/>
            <a:ext cx="3162300" cy="1290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t>What study abroad, internship, full-time or other sponsored </a:t>
            </a:r>
            <a:r>
              <a:rPr b="1" lang="en" sz="1400"/>
              <a:t>activities are available for students to explore? </a:t>
            </a:r>
            <a:r>
              <a:rPr b="1" lang="en" sz="1400"/>
              <a:t>How will you manage your physical and mental health?</a:t>
            </a:r>
            <a:endParaRPr b="1" sz="1400"/>
          </a:p>
          <a:p>
            <a:pPr indent="0" lvl="0" marL="0" rtl="0" algn="l">
              <a:lnSpc>
                <a:spcPct val="115000"/>
              </a:lnSpc>
              <a:spcBef>
                <a:spcPts val="1600"/>
              </a:spcBef>
              <a:spcAft>
                <a:spcPts val="1600"/>
              </a:spcAft>
              <a:buNone/>
            </a:pPr>
            <a:r>
              <a:t/>
            </a:r>
            <a:endParaRPr b="1" sz="1400"/>
          </a:p>
        </p:txBody>
      </p:sp>
      <p:sp>
        <p:nvSpPr>
          <p:cNvPr id="398" name="Google Shape;398;p45"/>
          <p:cNvSpPr txBox="1"/>
          <p:nvPr>
            <p:ph type="ctrTitle"/>
          </p:nvPr>
        </p:nvSpPr>
        <p:spPr>
          <a:xfrm>
            <a:off x="900563" y="2673418"/>
            <a:ext cx="3253200" cy="360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2"/>
                </a:solidFill>
              </a:rPr>
              <a:t>05.</a:t>
            </a:r>
            <a:r>
              <a:rPr lang="en"/>
              <a:t> Growth and Development</a:t>
            </a:r>
            <a:endParaRPr/>
          </a:p>
        </p:txBody>
      </p:sp>
      <p:sp>
        <p:nvSpPr>
          <p:cNvPr id="399" name="Google Shape;399;p45"/>
          <p:cNvSpPr txBox="1"/>
          <p:nvPr>
            <p:ph idx="1" type="subTitle"/>
          </p:nvPr>
        </p:nvSpPr>
        <p:spPr>
          <a:xfrm>
            <a:off x="900600" y="2915325"/>
            <a:ext cx="3253200" cy="8808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400"/>
              <a:t>What are key characteristics you would like to develop in college? What forms of </a:t>
            </a:r>
            <a:r>
              <a:rPr b="1" lang="en" sz="1400"/>
              <a:t>growth</a:t>
            </a:r>
            <a:r>
              <a:rPr b="1" lang="en" sz="1400"/>
              <a:t> are important? </a:t>
            </a:r>
            <a:endParaRPr b="1" sz="1400"/>
          </a:p>
        </p:txBody>
      </p:sp>
      <p:sp>
        <p:nvSpPr>
          <p:cNvPr id="400" name="Google Shape;400;p45"/>
          <p:cNvSpPr txBox="1"/>
          <p:nvPr>
            <p:ph type="ctrTitle"/>
          </p:nvPr>
        </p:nvSpPr>
        <p:spPr>
          <a:xfrm>
            <a:off x="5043325" y="3643843"/>
            <a:ext cx="3253200" cy="360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rPr>
              <a:t>06.</a:t>
            </a:r>
            <a:r>
              <a:rPr lang="en"/>
              <a:t> Responsibilities</a:t>
            </a:r>
            <a:endParaRPr/>
          </a:p>
        </p:txBody>
      </p:sp>
      <p:sp>
        <p:nvSpPr>
          <p:cNvPr id="401" name="Google Shape;401;p45"/>
          <p:cNvSpPr txBox="1"/>
          <p:nvPr>
            <p:ph idx="1" type="subTitle"/>
          </p:nvPr>
        </p:nvSpPr>
        <p:spPr>
          <a:xfrm>
            <a:off x="5043325" y="3921275"/>
            <a:ext cx="3051000" cy="572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400"/>
              <a:t>What responsibilities will you take on that you are prepared for? Which responsibilities will be new for you, and how can you prepare for these?</a:t>
            </a:r>
            <a:endParaRPr b="1" sz="1400"/>
          </a:p>
        </p:txBody>
      </p:sp>
      <p:sp>
        <p:nvSpPr>
          <p:cNvPr id="402" name="Google Shape;402;p45"/>
          <p:cNvSpPr txBox="1"/>
          <p:nvPr>
            <p:ph type="ctrTitle"/>
          </p:nvPr>
        </p:nvSpPr>
        <p:spPr>
          <a:xfrm>
            <a:off x="990788" y="4082893"/>
            <a:ext cx="3253200" cy="3603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solidFill>
                  <a:schemeClr val="dk2"/>
                </a:solidFill>
              </a:rPr>
              <a:t>07.</a:t>
            </a:r>
            <a:r>
              <a:rPr lang="en"/>
              <a:t> Benefits to the Community</a:t>
            </a:r>
            <a:endParaRPr/>
          </a:p>
        </p:txBody>
      </p:sp>
      <p:sp>
        <p:nvSpPr>
          <p:cNvPr id="403" name="Google Shape;403;p45"/>
          <p:cNvSpPr txBox="1"/>
          <p:nvPr>
            <p:ph idx="1" type="subTitle"/>
          </p:nvPr>
        </p:nvSpPr>
        <p:spPr>
          <a:xfrm>
            <a:off x="1468688" y="4324803"/>
            <a:ext cx="2775300" cy="572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400"/>
              <a:t>In what ways can your education be used to serve our community?</a:t>
            </a:r>
            <a:endParaRPr b="1" sz="1400"/>
          </a:p>
        </p:txBody>
      </p:sp>
      <p:pic>
        <p:nvPicPr>
          <p:cNvPr id="404" name="Google Shape;404;p45"/>
          <p:cNvPicPr preferRelativeResize="0"/>
          <p:nvPr/>
        </p:nvPicPr>
        <p:blipFill rotWithShape="1">
          <a:blip r:embed="rId4">
            <a:alphaModFix/>
          </a:blip>
          <a:srcRect b="43185" l="19536" r="71630" t="41072"/>
          <a:stretch/>
        </p:blipFill>
        <p:spPr>
          <a:xfrm>
            <a:off x="8336250" y="4333775"/>
            <a:ext cx="807749" cy="809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00"/>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aphic Design Project Proposal by Slidesgo">
  <a:themeElements>
    <a:clrScheme name="Simple Light">
      <a:dk1>
        <a:srgbClr val="F3F3F3"/>
      </a:dk1>
      <a:lt1>
        <a:srgbClr val="434343"/>
      </a:lt1>
      <a:dk2>
        <a:srgbClr val="0F4C81"/>
      </a:dk2>
      <a:lt2>
        <a:srgbClr val="98BEE0"/>
      </a:lt2>
      <a:accent1>
        <a:srgbClr val="C5D8E9"/>
      </a:accent1>
      <a:accent2>
        <a:srgbClr val="F3F3F3"/>
      </a:accent2>
      <a:accent3>
        <a:srgbClr val="434343"/>
      </a:accent3>
      <a:accent4>
        <a:srgbClr val="0F4C81"/>
      </a:accent4>
      <a:accent5>
        <a:srgbClr val="98BEE0"/>
      </a:accent5>
      <a:accent6>
        <a:srgbClr val="C5D8E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